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Maven Pro" pitchFamily="2" charset="77"/>
      <p:regular r:id="rId34"/>
      <p:bold r:id="rId35"/>
    </p:embeddedFont>
    <p:embeddedFont>
      <p:font typeface="Nunito"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H2A/F6uOsiltdZHst8iba/T9R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4"/>
  </p:normalViewPr>
  <p:slideViewPr>
    <p:cSldViewPr snapToGrid="0">
      <p:cViewPr varScale="1">
        <p:scale>
          <a:sx n="140" d="100"/>
          <a:sy n="140" d="100"/>
        </p:scale>
        <p:origin x="13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4e9c64114_1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2a4e9c64114_1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4e9c64114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a4e9c64114_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a4e9c64114_1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2a4e9c64114_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4e9c64114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a4e9c64114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0a2c69317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30a2c693177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0a2c693177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30a2c693177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0a2c693177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30a2c693177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a4e9c64114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a4e9c64114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a4e9c64114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g2a4e9c64114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a4e9c64114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2a4e9c64114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Surviving Autumn 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233b7958a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3233b7958a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a4e9c64114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a4e9c6411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233b7958a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233b7958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a4e9c64114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a4e9c64114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a4e9c64114_1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a4e9c64114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a4e9c64114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a4e9c64114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a4e9c64114_1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a4e9c64114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233b7958a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233b7958a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25719c1b4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325719c1b4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25719c1b43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325719c1b43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a2c69317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30a2c69317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25719c1b43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325719c1b43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25719c1b43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325719c1b43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4e9c64114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a4e9c64114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33b7958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3233b7958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e9c64114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2a4e9c64114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4e9c64114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2a4e9c64114_1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a4e9c64114_1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2a4e9c64114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a4e9c64114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2a4e9c64114_1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10"/>
          <p:cNvGrpSpPr/>
          <p:nvPr/>
        </p:nvGrpSpPr>
        <p:grpSpPr>
          <a:xfrm>
            <a:off x="7343003" y="3409675"/>
            <a:ext cx="1691422" cy="1732548"/>
            <a:chOff x="7343003" y="3409675"/>
            <a:chExt cx="1691422" cy="1732548"/>
          </a:xfrm>
        </p:grpSpPr>
        <p:grpSp>
          <p:nvGrpSpPr>
            <p:cNvPr id="11" name="Google Shape;11;p10"/>
            <p:cNvGrpSpPr/>
            <p:nvPr/>
          </p:nvGrpSpPr>
          <p:grpSpPr>
            <a:xfrm>
              <a:off x="7343003" y="4453711"/>
              <a:ext cx="316800" cy="688512"/>
              <a:chOff x="7343003" y="4453711"/>
              <a:chExt cx="316800" cy="688512"/>
            </a:xfrm>
          </p:grpSpPr>
          <p:sp>
            <p:nvSpPr>
              <p:cNvPr id="12" name="Google Shape;12;p10"/>
              <p:cNvSpPr/>
              <p:nvPr/>
            </p:nvSpPr>
            <p:spPr>
              <a:xfrm>
                <a:off x="7343003" y="4453711"/>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0"/>
              <p:cNvSpPr/>
              <p:nvPr/>
            </p:nvSpPr>
            <p:spPr>
              <a:xfrm>
                <a:off x="7343003" y="4801723"/>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14;p10"/>
            <p:cNvGrpSpPr/>
            <p:nvPr/>
          </p:nvGrpSpPr>
          <p:grpSpPr>
            <a:xfrm>
              <a:off x="7801210" y="4105700"/>
              <a:ext cx="316800" cy="1036523"/>
              <a:chOff x="7801210" y="4105700"/>
              <a:chExt cx="316800" cy="1036523"/>
            </a:xfrm>
          </p:grpSpPr>
          <p:sp>
            <p:nvSpPr>
              <p:cNvPr id="15" name="Google Shape;15;p10"/>
              <p:cNvSpPr/>
              <p:nvPr/>
            </p:nvSpPr>
            <p:spPr>
              <a:xfrm>
                <a:off x="7801210" y="4453711"/>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0"/>
              <p:cNvSpPr/>
              <p:nvPr/>
            </p:nvSpPr>
            <p:spPr>
              <a:xfrm>
                <a:off x="7801210" y="4105700"/>
                <a:ext cx="316800" cy="1036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0"/>
              <p:cNvSpPr/>
              <p:nvPr/>
            </p:nvSpPr>
            <p:spPr>
              <a:xfrm>
                <a:off x="7801210" y="4801723"/>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10"/>
            <p:cNvGrpSpPr/>
            <p:nvPr/>
          </p:nvGrpSpPr>
          <p:grpSpPr>
            <a:xfrm>
              <a:off x="8259418" y="3757688"/>
              <a:ext cx="316800" cy="1384535"/>
              <a:chOff x="8259418" y="3757688"/>
              <a:chExt cx="316800" cy="1384535"/>
            </a:xfrm>
          </p:grpSpPr>
          <p:sp>
            <p:nvSpPr>
              <p:cNvPr id="19" name="Google Shape;19;p10"/>
              <p:cNvSpPr/>
              <p:nvPr/>
            </p:nvSpPr>
            <p:spPr>
              <a:xfrm>
                <a:off x="8259418" y="4453711"/>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8259418" y="3757688"/>
                <a:ext cx="316800" cy="1384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0"/>
              <p:cNvSpPr/>
              <p:nvPr/>
            </p:nvSpPr>
            <p:spPr>
              <a:xfrm>
                <a:off x="8259418" y="4105700"/>
                <a:ext cx="316800" cy="1036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0"/>
              <p:cNvSpPr/>
              <p:nvPr/>
            </p:nvSpPr>
            <p:spPr>
              <a:xfrm>
                <a:off x="8259418" y="4801723"/>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10"/>
            <p:cNvGrpSpPr/>
            <p:nvPr/>
          </p:nvGrpSpPr>
          <p:grpSpPr>
            <a:xfrm>
              <a:off x="8717625" y="3409675"/>
              <a:ext cx="316800" cy="1732548"/>
              <a:chOff x="8717625" y="3409675"/>
              <a:chExt cx="316800" cy="1732548"/>
            </a:xfrm>
          </p:grpSpPr>
          <p:sp>
            <p:nvSpPr>
              <p:cNvPr id="24" name="Google Shape;24;p10"/>
              <p:cNvSpPr/>
              <p:nvPr/>
            </p:nvSpPr>
            <p:spPr>
              <a:xfrm>
                <a:off x="8717625" y="4453711"/>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0"/>
              <p:cNvSpPr/>
              <p:nvPr/>
            </p:nvSpPr>
            <p:spPr>
              <a:xfrm>
                <a:off x="8717625" y="3757688"/>
                <a:ext cx="316800" cy="1384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0"/>
              <p:cNvSpPr/>
              <p:nvPr/>
            </p:nvSpPr>
            <p:spPr>
              <a:xfrm>
                <a:off x="8717625" y="4105700"/>
                <a:ext cx="316800" cy="1036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
              <p:cNvSpPr/>
              <p:nvPr/>
            </p:nvSpPr>
            <p:spPr>
              <a:xfrm>
                <a:off x="8717625" y="3409675"/>
                <a:ext cx="316800" cy="1732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p:nvPr/>
            </p:nvSpPr>
            <p:spPr>
              <a:xfrm>
                <a:off x="8717625" y="4801723"/>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 name="Google Shape;29;p10"/>
          <p:cNvGrpSpPr/>
          <p:nvPr/>
        </p:nvGrpSpPr>
        <p:grpSpPr>
          <a:xfrm>
            <a:off x="5043503" y="0"/>
            <a:ext cx="3814072" cy="3839102"/>
            <a:chOff x="5043503" y="0"/>
            <a:chExt cx="3814072" cy="3839102"/>
          </a:xfrm>
        </p:grpSpPr>
        <p:sp>
          <p:nvSpPr>
            <p:cNvPr id="30" name="Google Shape;30;p10"/>
            <p:cNvSpPr/>
            <p:nvPr/>
          </p:nvSpPr>
          <p:spPr>
            <a:xfrm>
              <a:off x="8460975" y="1817775"/>
              <a:ext cx="396600" cy="396600"/>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0"/>
            <p:cNvSpPr/>
            <p:nvPr/>
          </p:nvSpPr>
          <p:spPr>
            <a:xfrm rot="-9830444">
              <a:off x="6469759" y="3480728"/>
              <a:ext cx="320148" cy="320148"/>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 name="Google Shape;32;p10"/>
            <p:cNvGrpSpPr/>
            <p:nvPr/>
          </p:nvGrpSpPr>
          <p:grpSpPr>
            <a:xfrm>
              <a:off x="7647812" y="2704283"/>
              <a:ext cx="635219" cy="635219"/>
              <a:chOff x="6725724" y="2701260"/>
              <a:chExt cx="1208101" cy="1208100"/>
            </a:xfrm>
          </p:grpSpPr>
          <p:sp>
            <p:nvSpPr>
              <p:cNvPr id="33" name="Google Shape;33;p10"/>
              <p:cNvSpPr/>
              <p:nvPr/>
            </p:nvSpPr>
            <p:spPr>
              <a:xfrm rot="5400000">
                <a:off x="6725725" y="2701260"/>
                <a:ext cx="1208100" cy="1208100"/>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
              <p:cNvSpPr/>
              <p:nvPr/>
            </p:nvSpPr>
            <p:spPr>
              <a:xfrm rot="5400000">
                <a:off x="6725724" y="2701260"/>
                <a:ext cx="1208100" cy="1208100"/>
              </a:xfrm>
              <a:prstGeom prst="pie">
                <a:avLst>
                  <a:gd name="adj1" fmla="val 8244818"/>
                  <a:gd name="adj2" fmla="val 16246175"/>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p:nvPr/>
            </p:nvSpPr>
            <p:spPr>
              <a:xfrm rot="5400000">
                <a:off x="6954988" y="2930398"/>
                <a:ext cx="749700" cy="749700"/>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0"/>
            <p:cNvSpPr/>
            <p:nvPr/>
          </p:nvSpPr>
          <p:spPr>
            <a:xfrm>
              <a:off x="8460975" y="1817775"/>
              <a:ext cx="396600" cy="396600"/>
            </a:xfrm>
            <a:prstGeom prst="pie">
              <a:avLst>
                <a:gd name="adj1" fmla="val 19376841"/>
                <a:gd name="adj2" fmla="val 1620000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 name="Google Shape;37;p10"/>
            <p:cNvGrpSpPr/>
            <p:nvPr/>
          </p:nvGrpSpPr>
          <p:grpSpPr>
            <a:xfrm>
              <a:off x="7952720" y="179238"/>
              <a:ext cx="873165" cy="873003"/>
              <a:chOff x="7754428" y="208725"/>
              <a:chExt cx="541800" cy="541800"/>
            </a:xfrm>
          </p:grpSpPr>
          <p:sp>
            <p:nvSpPr>
              <p:cNvPr id="38" name="Google Shape;38;p10"/>
              <p:cNvSpPr/>
              <p:nvPr/>
            </p:nvSpPr>
            <p:spPr>
              <a:xfrm rot="-8647347">
                <a:off x="7831319" y="285616"/>
                <a:ext cx="388018" cy="388018"/>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p:nvPr/>
            </p:nvSpPr>
            <p:spPr>
              <a:xfrm rot="-8647347">
                <a:off x="7831319" y="285616"/>
                <a:ext cx="388018" cy="388018"/>
              </a:xfrm>
              <a:prstGeom prst="pie">
                <a:avLst>
                  <a:gd name="adj1" fmla="val 19376841"/>
                  <a:gd name="adj2" fmla="val 12313574"/>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10"/>
            <p:cNvSpPr/>
            <p:nvPr/>
          </p:nvSpPr>
          <p:spPr>
            <a:xfrm>
              <a:off x="5399840" y="356365"/>
              <a:ext cx="2577000" cy="2577000"/>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p:nvPr/>
          </p:nvSpPr>
          <p:spPr>
            <a:xfrm rot="2043858">
              <a:off x="5503813" y="460310"/>
              <a:ext cx="2369480" cy="2369480"/>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0"/>
            <p:cNvSpPr/>
            <p:nvPr/>
          </p:nvSpPr>
          <p:spPr>
            <a:xfrm>
              <a:off x="5399795" y="360281"/>
              <a:ext cx="2577000" cy="2577000"/>
            </a:xfrm>
            <a:prstGeom prst="pie">
              <a:avLst>
                <a:gd name="adj1" fmla="val 8801158"/>
                <a:gd name="adj2" fmla="val 1620000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0"/>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0"/>
            <p:cNvSpPr/>
            <p:nvPr/>
          </p:nvSpPr>
          <p:spPr>
            <a:xfrm>
              <a:off x="5399795" y="356358"/>
              <a:ext cx="2577000" cy="2577000"/>
            </a:xfrm>
            <a:prstGeom prst="pie">
              <a:avLst>
                <a:gd name="adj1" fmla="val 12554101"/>
                <a:gd name="adj2" fmla="val 1620000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0"/>
            <p:cNvSpPr/>
            <p:nvPr/>
          </p:nvSpPr>
          <p:spPr>
            <a:xfrm rot="-9830444">
              <a:off x="6469759" y="3480727"/>
              <a:ext cx="320148" cy="320148"/>
            </a:xfrm>
            <a:prstGeom prst="pie">
              <a:avLst>
                <a:gd name="adj1" fmla="val 19376841"/>
                <a:gd name="adj2" fmla="val 1620000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10"/>
          <p:cNvSpPr txBox="1">
            <a:spLocks noGrp="1"/>
          </p:cNvSpPr>
          <p:nvPr>
            <p:ph type="ctrTitle"/>
          </p:nvPr>
        </p:nvSpPr>
        <p:spPr>
          <a:xfrm>
            <a:off x="824000" y="1613813"/>
            <a:ext cx="4255500" cy="187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47" name="Google Shape;47;p10"/>
          <p:cNvSpPr txBox="1">
            <a:spLocks noGrp="1"/>
          </p:cNvSpPr>
          <p:nvPr>
            <p:ph type="subTitle" idx="1"/>
          </p:nvPr>
        </p:nvSpPr>
        <p:spPr>
          <a:xfrm>
            <a:off x="824000" y="3596300"/>
            <a:ext cx="4255500" cy="69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10"/>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grpSp>
        <p:nvGrpSpPr>
          <p:cNvPr id="142" name="Google Shape;142;p19"/>
          <p:cNvGrpSpPr/>
          <p:nvPr/>
        </p:nvGrpSpPr>
        <p:grpSpPr>
          <a:xfrm>
            <a:off x="52" y="4099200"/>
            <a:ext cx="9144036" cy="1044300"/>
            <a:chOff x="52" y="4099200"/>
            <a:chExt cx="9144036" cy="1044300"/>
          </a:xfrm>
        </p:grpSpPr>
        <p:grpSp>
          <p:nvGrpSpPr>
            <p:cNvPr id="143" name="Google Shape;143;p19"/>
            <p:cNvGrpSpPr/>
            <p:nvPr/>
          </p:nvGrpSpPr>
          <p:grpSpPr>
            <a:xfrm>
              <a:off x="52" y="4309200"/>
              <a:ext cx="231622" cy="834300"/>
              <a:chOff x="2688737" y="4301380"/>
              <a:chExt cx="231900" cy="834300"/>
            </a:xfrm>
          </p:grpSpPr>
          <p:sp>
            <p:nvSpPr>
              <p:cNvPr id="144" name="Google Shape;144;p19"/>
              <p:cNvSpPr/>
              <p:nvPr/>
            </p:nvSpPr>
            <p:spPr>
              <a:xfrm flipH="1">
                <a:off x="2688737" y="4720780"/>
                <a:ext cx="2319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9"/>
              <p:cNvSpPr/>
              <p:nvPr/>
            </p:nvSpPr>
            <p:spPr>
              <a:xfrm flipH="1">
                <a:off x="2688737" y="4301380"/>
                <a:ext cx="2319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9"/>
              <p:cNvSpPr/>
              <p:nvPr/>
            </p:nvSpPr>
            <p:spPr>
              <a:xfrm flipH="1">
                <a:off x="2688737" y="4511080"/>
                <a:ext cx="2319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9"/>
              <p:cNvSpPr/>
              <p:nvPr/>
            </p:nvSpPr>
            <p:spPr>
              <a:xfrm flipH="1">
                <a:off x="2688737" y="4930480"/>
                <a:ext cx="2319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19"/>
            <p:cNvGrpSpPr/>
            <p:nvPr/>
          </p:nvGrpSpPr>
          <p:grpSpPr>
            <a:xfrm>
              <a:off x="371406" y="4099200"/>
              <a:ext cx="231622" cy="1044300"/>
              <a:chOff x="2688737" y="4091380"/>
              <a:chExt cx="231900" cy="1044300"/>
            </a:xfrm>
          </p:grpSpPr>
          <p:sp>
            <p:nvSpPr>
              <p:cNvPr id="149" name="Google Shape;149;p19"/>
              <p:cNvSpPr/>
              <p:nvPr/>
            </p:nvSpPr>
            <p:spPr>
              <a:xfrm flipH="1">
                <a:off x="2688737" y="4720780"/>
                <a:ext cx="2319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9"/>
              <p:cNvSpPr/>
              <p:nvPr/>
            </p:nvSpPr>
            <p:spPr>
              <a:xfrm flipH="1">
                <a:off x="2688737" y="4301380"/>
                <a:ext cx="2319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9"/>
              <p:cNvSpPr/>
              <p:nvPr/>
            </p:nvSpPr>
            <p:spPr>
              <a:xfrm flipH="1">
                <a:off x="2688737" y="4511080"/>
                <a:ext cx="2319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9"/>
              <p:cNvSpPr/>
              <p:nvPr/>
            </p:nvSpPr>
            <p:spPr>
              <a:xfrm flipH="1">
                <a:off x="2688737" y="4091380"/>
                <a:ext cx="2319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9"/>
              <p:cNvSpPr/>
              <p:nvPr/>
            </p:nvSpPr>
            <p:spPr>
              <a:xfrm flipH="1">
                <a:off x="2688737" y="4930480"/>
                <a:ext cx="2319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 name="Google Shape;154;p19"/>
            <p:cNvGrpSpPr/>
            <p:nvPr/>
          </p:nvGrpSpPr>
          <p:grpSpPr>
            <a:xfrm>
              <a:off x="742761" y="4309200"/>
              <a:ext cx="231622" cy="834300"/>
              <a:chOff x="2688737" y="4301380"/>
              <a:chExt cx="231900" cy="834300"/>
            </a:xfrm>
          </p:grpSpPr>
          <p:sp>
            <p:nvSpPr>
              <p:cNvPr id="155" name="Google Shape;155;p19"/>
              <p:cNvSpPr/>
              <p:nvPr/>
            </p:nvSpPr>
            <p:spPr>
              <a:xfrm flipH="1">
                <a:off x="2688737" y="4720780"/>
                <a:ext cx="2319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9"/>
              <p:cNvSpPr/>
              <p:nvPr/>
            </p:nvSpPr>
            <p:spPr>
              <a:xfrm flipH="1">
                <a:off x="2688737" y="4301380"/>
                <a:ext cx="2319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9"/>
              <p:cNvSpPr/>
              <p:nvPr/>
            </p:nvSpPr>
            <p:spPr>
              <a:xfrm flipH="1">
                <a:off x="2688737" y="4511080"/>
                <a:ext cx="2319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9"/>
              <p:cNvSpPr/>
              <p:nvPr/>
            </p:nvSpPr>
            <p:spPr>
              <a:xfrm flipH="1">
                <a:off x="2688737" y="4930480"/>
                <a:ext cx="2319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159;p19"/>
            <p:cNvGrpSpPr/>
            <p:nvPr/>
          </p:nvGrpSpPr>
          <p:grpSpPr>
            <a:xfrm>
              <a:off x="1114115" y="4518900"/>
              <a:ext cx="231622" cy="624600"/>
              <a:chOff x="2688737" y="4511080"/>
              <a:chExt cx="231900" cy="624600"/>
            </a:xfrm>
          </p:grpSpPr>
          <p:sp>
            <p:nvSpPr>
              <p:cNvPr id="160" name="Google Shape;160;p19"/>
              <p:cNvSpPr/>
              <p:nvPr/>
            </p:nvSpPr>
            <p:spPr>
              <a:xfrm flipH="1">
                <a:off x="2688737" y="4720780"/>
                <a:ext cx="2319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9"/>
              <p:cNvSpPr/>
              <p:nvPr/>
            </p:nvSpPr>
            <p:spPr>
              <a:xfrm flipH="1">
                <a:off x="2688737" y="4511080"/>
                <a:ext cx="2319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9"/>
              <p:cNvSpPr/>
              <p:nvPr/>
            </p:nvSpPr>
            <p:spPr>
              <a:xfrm flipH="1">
                <a:off x="2688737" y="4930480"/>
                <a:ext cx="2319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 name="Google Shape;163;p19"/>
            <p:cNvGrpSpPr/>
            <p:nvPr/>
          </p:nvGrpSpPr>
          <p:grpSpPr>
            <a:xfrm>
              <a:off x="1856753" y="4099200"/>
              <a:ext cx="231600" cy="1044300"/>
              <a:chOff x="1856753" y="4099200"/>
              <a:chExt cx="231600" cy="1044300"/>
            </a:xfrm>
          </p:grpSpPr>
          <p:sp>
            <p:nvSpPr>
              <p:cNvPr id="164" name="Google Shape;164;p19"/>
              <p:cNvSpPr/>
              <p:nvPr/>
            </p:nvSpPr>
            <p:spPr>
              <a:xfrm flipH="1">
                <a:off x="1856753"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9"/>
              <p:cNvSpPr/>
              <p:nvPr/>
            </p:nvSpPr>
            <p:spPr>
              <a:xfrm flipH="1">
                <a:off x="1856753"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9"/>
              <p:cNvSpPr/>
              <p:nvPr/>
            </p:nvSpPr>
            <p:spPr>
              <a:xfrm flipH="1">
                <a:off x="1856753"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9"/>
              <p:cNvSpPr/>
              <p:nvPr/>
            </p:nvSpPr>
            <p:spPr>
              <a:xfrm flipH="1">
                <a:off x="1856753" y="4099200"/>
                <a:ext cx="2316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9"/>
              <p:cNvSpPr/>
              <p:nvPr/>
            </p:nvSpPr>
            <p:spPr>
              <a:xfrm flipH="1">
                <a:off x="1856753"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 name="Google Shape;169;p19"/>
            <p:cNvGrpSpPr/>
            <p:nvPr/>
          </p:nvGrpSpPr>
          <p:grpSpPr>
            <a:xfrm>
              <a:off x="2228107" y="4309200"/>
              <a:ext cx="231600" cy="834300"/>
              <a:chOff x="2228107" y="4309200"/>
              <a:chExt cx="231600" cy="834300"/>
            </a:xfrm>
          </p:grpSpPr>
          <p:sp>
            <p:nvSpPr>
              <p:cNvPr id="170" name="Google Shape;170;p19"/>
              <p:cNvSpPr/>
              <p:nvPr/>
            </p:nvSpPr>
            <p:spPr>
              <a:xfrm flipH="1">
                <a:off x="2228107"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9"/>
              <p:cNvSpPr/>
              <p:nvPr/>
            </p:nvSpPr>
            <p:spPr>
              <a:xfrm flipH="1">
                <a:off x="2228107"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9"/>
              <p:cNvSpPr/>
              <p:nvPr/>
            </p:nvSpPr>
            <p:spPr>
              <a:xfrm flipH="1">
                <a:off x="2228107"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9"/>
              <p:cNvSpPr/>
              <p:nvPr/>
            </p:nvSpPr>
            <p:spPr>
              <a:xfrm flipH="1">
                <a:off x="2228107"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4" name="Google Shape;174;p19"/>
            <p:cNvGrpSpPr/>
            <p:nvPr/>
          </p:nvGrpSpPr>
          <p:grpSpPr>
            <a:xfrm>
              <a:off x="2599462" y="4518900"/>
              <a:ext cx="231600" cy="624600"/>
              <a:chOff x="2599462" y="4518900"/>
              <a:chExt cx="231600" cy="624600"/>
            </a:xfrm>
          </p:grpSpPr>
          <p:sp>
            <p:nvSpPr>
              <p:cNvPr id="175" name="Google Shape;175;p19"/>
              <p:cNvSpPr/>
              <p:nvPr/>
            </p:nvSpPr>
            <p:spPr>
              <a:xfrm flipH="1">
                <a:off x="2599462"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9"/>
              <p:cNvSpPr/>
              <p:nvPr/>
            </p:nvSpPr>
            <p:spPr>
              <a:xfrm flipH="1">
                <a:off x="2599462"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9"/>
              <p:cNvSpPr/>
              <p:nvPr/>
            </p:nvSpPr>
            <p:spPr>
              <a:xfrm flipH="1">
                <a:off x="2599462"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19"/>
            <p:cNvGrpSpPr/>
            <p:nvPr/>
          </p:nvGrpSpPr>
          <p:grpSpPr>
            <a:xfrm>
              <a:off x="3342171" y="4099200"/>
              <a:ext cx="231600" cy="1044300"/>
              <a:chOff x="3342171" y="4099200"/>
              <a:chExt cx="231600" cy="1044300"/>
            </a:xfrm>
          </p:grpSpPr>
          <p:sp>
            <p:nvSpPr>
              <p:cNvPr id="179" name="Google Shape;179;p19"/>
              <p:cNvSpPr/>
              <p:nvPr/>
            </p:nvSpPr>
            <p:spPr>
              <a:xfrm flipH="1">
                <a:off x="3342171"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9"/>
              <p:cNvSpPr/>
              <p:nvPr/>
            </p:nvSpPr>
            <p:spPr>
              <a:xfrm flipH="1">
                <a:off x="3342171"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9"/>
              <p:cNvSpPr/>
              <p:nvPr/>
            </p:nvSpPr>
            <p:spPr>
              <a:xfrm flipH="1">
                <a:off x="3342171"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9"/>
              <p:cNvSpPr/>
              <p:nvPr/>
            </p:nvSpPr>
            <p:spPr>
              <a:xfrm flipH="1">
                <a:off x="3342171" y="4099200"/>
                <a:ext cx="2316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9"/>
              <p:cNvSpPr/>
              <p:nvPr/>
            </p:nvSpPr>
            <p:spPr>
              <a:xfrm flipH="1">
                <a:off x="3342171"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4" name="Google Shape;184;p19"/>
            <p:cNvGrpSpPr/>
            <p:nvPr/>
          </p:nvGrpSpPr>
          <p:grpSpPr>
            <a:xfrm>
              <a:off x="3713525" y="4309200"/>
              <a:ext cx="231600" cy="834300"/>
              <a:chOff x="3713525" y="4309200"/>
              <a:chExt cx="231600" cy="834300"/>
            </a:xfrm>
          </p:grpSpPr>
          <p:sp>
            <p:nvSpPr>
              <p:cNvPr id="185" name="Google Shape;185;p19"/>
              <p:cNvSpPr/>
              <p:nvPr/>
            </p:nvSpPr>
            <p:spPr>
              <a:xfrm flipH="1">
                <a:off x="3713525"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9"/>
              <p:cNvSpPr/>
              <p:nvPr/>
            </p:nvSpPr>
            <p:spPr>
              <a:xfrm flipH="1">
                <a:off x="3713525"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9"/>
              <p:cNvSpPr/>
              <p:nvPr/>
            </p:nvSpPr>
            <p:spPr>
              <a:xfrm flipH="1">
                <a:off x="3713525"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9"/>
              <p:cNvSpPr/>
              <p:nvPr/>
            </p:nvSpPr>
            <p:spPr>
              <a:xfrm flipH="1">
                <a:off x="3713525"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 name="Google Shape;189;p19"/>
            <p:cNvGrpSpPr/>
            <p:nvPr/>
          </p:nvGrpSpPr>
          <p:grpSpPr>
            <a:xfrm>
              <a:off x="1485398" y="4309200"/>
              <a:ext cx="231600" cy="834300"/>
              <a:chOff x="1485398" y="4309200"/>
              <a:chExt cx="231600" cy="834300"/>
            </a:xfrm>
          </p:grpSpPr>
          <p:sp>
            <p:nvSpPr>
              <p:cNvPr id="190" name="Google Shape;190;p19"/>
              <p:cNvSpPr/>
              <p:nvPr/>
            </p:nvSpPr>
            <p:spPr>
              <a:xfrm flipH="1">
                <a:off x="1485398"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9"/>
              <p:cNvSpPr/>
              <p:nvPr/>
            </p:nvSpPr>
            <p:spPr>
              <a:xfrm flipH="1">
                <a:off x="1485398"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9"/>
              <p:cNvSpPr/>
              <p:nvPr/>
            </p:nvSpPr>
            <p:spPr>
              <a:xfrm flipH="1">
                <a:off x="1485398"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9"/>
              <p:cNvSpPr/>
              <p:nvPr/>
            </p:nvSpPr>
            <p:spPr>
              <a:xfrm flipH="1">
                <a:off x="1485398"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p19"/>
            <p:cNvGrpSpPr/>
            <p:nvPr/>
          </p:nvGrpSpPr>
          <p:grpSpPr>
            <a:xfrm>
              <a:off x="4084879" y="4518900"/>
              <a:ext cx="231600" cy="624600"/>
              <a:chOff x="4084879" y="4518900"/>
              <a:chExt cx="231600" cy="624600"/>
            </a:xfrm>
          </p:grpSpPr>
          <p:sp>
            <p:nvSpPr>
              <p:cNvPr id="195" name="Google Shape;195;p19"/>
              <p:cNvSpPr/>
              <p:nvPr/>
            </p:nvSpPr>
            <p:spPr>
              <a:xfrm flipH="1">
                <a:off x="4084879"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9"/>
              <p:cNvSpPr/>
              <p:nvPr/>
            </p:nvSpPr>
            <p:spPr>
              <a:xfrm flipH="1">
                <a:off x="4084879"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9"/>
              <p:cNvSpPr/>
              <p:nvPr/>
            </p:nvSpPr>
            <p:spPr>
              <a:xfrm flipH="1">
                <a:off x="4084879"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8" name="Google Shape;198;p19"/>
            <p:cNvGrpSpPr/>
            <p:nvPr/>
          </p:nvGrpSpPr>
          <p:grpSpPr>
            <a:xfrm>
              <a:off x="2970816" y="4309200"/>
              <a:ext cx="231600" cy="834300"/>
              <a:chOff x="2970816" y="4309200"/>
              <a:chExt cx="231600" cy="834300"/>
            </a:xfrm>
          </p:grpSpPr>
          <p:sp>
            <p:nvSpPr>
              <p:cNvPr id="199" name="Google Shape;199;p19"/>
              <p:cNvSpPr/>
              <p:nvPr/>
            </p:nvSpPr>
            <p:spPr>
              <a:xfrm flipH="1">
                <a:off x="2970816"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9"/>
              <p:cNvSpPr/>
              <p:nvPr/>
            </p:nvSpPr>
            <p:spPr>
              <a:xfrm flipH="1">
                <a:off x="2970816"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9"/>
              <p:cNvSpPr/>
              <p:nvPr/>
            </p:nvSpPr>
            <p:spPr>
              <a:xfrm flipH="1">
                <a:off x="2970816"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9"/>
              <p:cNvSpPr/>
              <p:nvPr/>
            </p:nvSpPr>
            <p:spPr>
              <a:xfrm flipH="1">
                <a:off x="2970816"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3" name="Google Shape;203;p19"/>
            <p:cNvGrpSpPr/>
            <p:nvPr/>
          </p:nvGrpSpPr>
          <p:grpSpPr>
            <a:xfrm>
              <a:off x="4456234" y="4309200"/>
              <a:ext cx="231600" cy="834300"/>
              <a:chOff x="4456234" y="4309200"/>
              <a:chExt cx="231600" cy="834300"/>
            </a:xfrm>
          </p:grpSpPr>
          <p:sp>
            <p:nvSpPr>
              <p:cNvPr id="204" name="Google Shape;204;p19"/>
              <p:cNvSpPr/>
              <p:nvPr/>
            </p:nvSpPr>
            <p:spPr>
              <a:xfrm flipH="1">
                <a:off x="4456234"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9"/>
              <p:cNvSpPr/>
              <p:nvPr/>
            </p:nvSpPr>
            <p:spPr>
              <a:xfrm flipH="1">
                <a:off x="4456234"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9"/>
              <p:cNvSpPr/>
              <p:nvPr/>
            </p:nvSpPr>
            <p:spPr>
              <a:xfrm flipH="1">
                <a:off x="4456234"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9"/>
              <p:cNvSpPr/>
              <p:nvPr/>
            </p:nvSpPr>
            <p:spPr>
              <a:xfrm flipH="1">
                <a:off x="4456234"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 name="Google Shape;208;p19"/>
            <p:cNvGrpSpPr/>
            <p:nvPr/>
          </p:nvGrpSpPr>
          <p:grpSpPr>
            <a:xfrm>
              <a:off x="4827588" y="4099200"/>
              <a:ext cx="231600" cy="1044300"/>
              <a:chOff x="4827588" y="4099200"/>
              <a:chExt cx="231600" cy="1044300"/>
            </a:xfrm>
          </p:grpSpPr>
          <p:sp>
            <p:nvSpPr>
              <p:cNvPr id="209" name="Google Shape;209;p19"/>
              <p:cNvSpPr/>
              <p:nvPr/>
            </p:nvSpPr>
            <p:spPr>
              <a:xfrm flipH="1">
                <a:off x="4827588"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9"/>
              <p:cNvSpPr/>
              <p:nvPr/>
            </p:nvSpPr>
            <p:spPr>
              <a:xfrm flipH="1">
                <a:off x="4827588"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9"/>
              <p:cNvSpPr/>
              <p:nvPr/>
            </p:nvSpPr>
            <p:spPr>
              <a:xfrm flipH="1">
                <a:off x="4827588"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9"/>
              <p:cNvSpPr/>
              <p:nvPr/>
            </p:nvSpPr>
            <p:spPr>
              <a:xfrm flipH="1">
                <a:off x="4827588" y="4099200"/>
                <a:ext cx="2316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9"/>
              <p:cNvSpPr/>
              <p:nvPr/>
            </p:nvSpPr>
            <p:spPr>
              <a:xfrm flipH="1">
                <a:off x="4827588"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19"/>
            <p:cNvGrpSpPr/>
            <p:nvPr/>
          </p:nvGrpSpPr>
          <p:grpSpPr>
            <a:xfrm>
              <a:off x="5198943" y="4309200"/>
              <a:ext cx="231600" cy="834300"/>
              <a:chOff x="5198943" y="4309200"/>
              <a:chExt cx="231600" cy="834300"/>
            </a:xfrm>
          </p:grpSpPr>
          <p:sp>
            <p:nvSpPr>
              <p:cNvPr id="215" name="Google Shape;215;p19"/>
              <p:cNvSpPr/>
              <p:nvPr/>
            </p:nvSpPr>
            <p:spPr>
              <a:xfrm flipH="1">
                <a:off x="5198943"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9"/>
              <p:cNvSpPr/>
              <p:nvPr/>
            </p:nvSpPr>
            <p:spPr>
              <a:xfrm flipH="1">
                <a:off x="5198943"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9"/>
              <p:cNvSpPr/>
              <p:nvPr/>
            </p:nvSpPr>
            <p:spPr>
              <a:xfrm flipH="1">
                <a:off x="5198943"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9"/>
              <p:cNvSpPr/>
              <p:nvPr/>
            </p:nvSpPr>
            <p:spPr>
              <a:xfrm flipH="1">
                <a:off x="5198943"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 name="Google Shape;219;p19"/>
            <p:cNvGrpSpPr/>
            <p:nvPr/>
          </p:nvGrpSpPr>
          <p:grpSpPr>
            <a:xfrm>
              <a:off x="5570297" y="4518900"/>
              <a:ext cx="231600" cy="624600"/>
              <a:chOff x="5570297" y="4518900"/>
              <a:chExt cx="231600" cy="624600"/>
            </a:xfrm>
          </p:grpSpPr>
          <p:sp>
            <p:nvSpPr>
              <p:cNvPr id="220" name="Google Shape;220;p19"/>
              <p:cNvSpPr/>
              <p:nvPr/>
            </p:nvSpPr>
            <p:spPr>
              <a:xfrm flipH="1">
                <a:off x="5570297"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9"/>
              <p:cNvSpPr/>
              <p:nvPr/>
            </p:nvSpPr>
            <p:spPr>
              <a:xfrm flipH="1">
                <a:off x="5570297"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9"/>
              <p:cNvSpPr/>
              <p:nvPr/>
            </p:nvSpPr>
            <p:spPr>
              <a:xfrm flipH="1">
                <a:off x="5570297"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 name="Google Shape;223;p19"/>
            <p:cNvGrpSpPr/>
            <p:nvPr/>
          </p:nvGrpSpPr>
          <p:grpSpPr>
            <a:xfrm>
              <a:off x="5941652" y="4309200"/>
              <a:ext cx="231600" cy="834300"/>
              <a:chOff x="5941652" y="4309200"/>
              <a:chExt cx="231600" cy="834300"/>
            </a:xfrm>
          </p:grpSpPr>
          <p:sp>
            <p:nvSpPr>
              <p:cNvPr id="224" name="Google Shape;224;p19"/>
              <p:cNvSpPr/>
              <p:nvPr/>
            </p:nvSpPr>
            <p:spPr>
              <a:xfrm flipH="1">
                <a:off x="5941652"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9"/>
              <p:cNvSpPr/>
              <p:nvPr/>
            </p:nvSpPr>
            <p:spPr>
              <a:xfrm flipH="1">
                <a:off x="5941652"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9"/>
              <p:cNvSpPr/>
              <p:nvPr/>
            </p:nvSpPr>
            <p:spPr>
              <a:xfrm flipH="1">
                <a:off x="5941652"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9"/>
              <p:cNvSpPr/>
              <p:nvPr/>
            </p:nvSpPr>
            <p:spPr>
              <a:xfrm flipH="1">
                <a:off x="5941652"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 name="Google Shape;228;p19"/>
            <p:cNvGrpSpPr/>
            <p:nvPr/>
          </p:nvGrpSpPr>
          <p:grpSpPr>
            <a:xfrm>
              <a:off x="6313006" y="4099200"/>
              <a:ext cx="231600" cy="1044300"/>
              <a:chOff x="6313006" y="4099200"/>
              <a:chExt cx="231600" cy="1044300"/>
            </a:xfrm>
          </p:grpSpPr>
          <p:sp>
            <p:nvSpPr>
              <p:cNvPr id="229" name="Google Shape;229;p19"/>
              <p:cNvSpPr/>
              <p:nvPr/>
            </p:nvSpPr>
            <p:spPr>
              <a:xfrm flipH="1">
                <a:off x="6313006"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9"/>
              <p:cNvSpPr/>
              <p:nvPr/>
            </p:nvSpPr>
            <p:spPr>
              <a:xfrm flipH="1">
                <a:off x="6313006"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9"/>
              <p:cNvSpPr/>
              <p:nvPr/>
            </p:nvSpPr>
            <p:spPr>
              <a:xfrm flipH="1">
                <a:off x="6313006"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9"/>
              <p:cNvSpPr/>
              <p:nvPr/>
            </p:nvSpPr>
            <p:spPr>
              <a:xfrm flipH="1">
                <a:off x="6313006" y="4099200"/>
                <a:ext cx="2316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p:nvPr/>
            </p:nvSpPr>
            <p:spPr>
              <a:xfrm flipH="1">
                <a:off x="6313006"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 name="Google Shape;234;p19"/>
            <p:cNvGrpSpPr/>
            <p:nvPr/>
          </p:nvGrpSpPr>
          <p:grpSpPr>
            <a:xfrm>
              <a:off x="6684361" y="4309200"/>
              <a:ext cx="231600" cy="834300"/>
              <a:chOff x="6684361" y="4309200"/>
              <a:chExt cx="231600" cy="834300"/>
            </a:xfrm>
          </p:grpSpPr>
          <p:sp>
            <p:nvSpPr>
              <p:cNvPr id="235" name="Google Shape;235;p19"/>
              <p:cNvSpPr/>
              <p:nvPr/>
            </p:nvSpPr>
            <p:spPr>
              <a:xfrm flipH="1">
                <a:off x="6684361"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9"/>
              <p:cNvSpPr/>
              <p:nvPr/>
            </p:nvSpPr>
            <p:spPr>
              <a:xfrm flipH="1">
                <a:off x="6684361"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9"/>
              <p:cNvSpPr/>
              <p:nvPr/>
            </p:nvSpPr>
            <p:spPr>
              <a:xfrm flipH="1">
                <a:off x="6684361"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flipH="1">
                <a:off x="6684361"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19"/>
            <p:cNvGrpSpPr/>
            <p:nvPr/>
          </p:nvGrpSpPr>
          <p:grpSpPr>
            <a:xfrm>
              <a:off x="7055715" y="4518900"/>
              <a:ext cx="231600" cy="624600"/>
              <a:chOff x="7055715" y="4518900"/>
              <a:chExt cx="231600" cy="624600"/>
            </a:xfrm>
          </p:grpSpPr>
          <p:sp>
            <p:nvSpPr>
              <p:cNvPr id="240" name="Google Shape;240;p19"/>
              <p:cNvSpPr/>
              <p:nvPr/>
            </p:nvSpPr>
            <p:spPr>
              <a:xfrm flipH="1">
                <a:off x="7055715"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p:cNvSpPr/>
              <p:nvPr/>
            </p:nvSpPr>
            <p:spPr>
              <a:xfrm flipH="1">
                <a:off x="7055715"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flipH="1">
                <a:off x="7055715"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3" name="Google Shape;243;p19"/>
            <p:cNvGrpSpPr/>
            <p:nvPr/>
          </p:nvGrpSpPr>
          <p:grpSpPr>
            <a:xfrm>
              <a:off x="7798424" y="4099200"/>
              <a:ext cx="231600" cy="1044300"/>
              <a:chOff x="7798424" y="4099200"/>
              <a:chExt cx="231600" cy="1044300"/>
            </a:xfrm>
          </p:grpSpPr>
          <p:sp>
            <p:nvSpPr>
              <p:cNvPr id="244" name="Google Shape;244;p19"/>
              <p:cNvSpPr/>
              <p:nvPr/>
            </p:nvSpPr>
            <p:spPr>
              <a:xfrm flipH="1">
                <a:off x="7798424"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p:nvPr/>
            </p:nvSpPr>
            <p:spPr>
              <a:xfrm flipH="1">
                <a:off x="7798424"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9"/>
              <p:cNvSpPr/>
              <p:nvPr/>
            </p:nvSpPr>
            <p:spPr>
              <a:xfrm flipH="1">
                <a:off x="7798424"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9"/>
              <p:cNvSpPr/>
              <p:nvPr/>
            </p:nvSpPr>
            <p:spPr>
              <a:xfrm flipH="1">
                <a:off x="7798424" y="4099200"/>
                <a:ext cx="231600" cy="104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9"/>
              <p:cNvSpPr/>
              <p:nvPr/>
            </p:nvSpPr>
            <p:spPr>
              <a:xfrm flipH="1">
                <a:off x="7798424"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 name="Google Shape;249;p19"/>
            <p:cNvGrpSpPr/>
            <p:nvPr/>
          </p:nvGrpSpPr>
          <p:grpSpPr>
            <a:xfrm>
              <a:off x="8169779" y="4309200"/>
              <a:ext cx="231600" cy="834300"/>
              <a:chOff x="8169779" y="4309200"/>
              <a:chExt cx="231600" cy="834300"/>
            </a:xfrm>
          </p:grpSpPr>
          <p:sp>
            <p:nvSpPr>
              <p:cNvPr id="250" name="Google Shape;250;p19"/>
              <p:cNvSpPr/>
              <p:nvPr/>
            </p:nvSpPr>
            <p:spPr>
              <a:xfrm flipH="1">
                <a:off x="8169779"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flipH="1">
                <a:off x="8169779"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flipH="1">
                <a:off x="8169779"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p:nvPr/>
            </p:nvSpPr>
            <p:spPr>
              <a:xfrm flipH="1">
                <a:off x="8169779"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19"/>
            <p:cNvGrpSpPr/>
            <p:nvPr/>
          </p:nvGrpSpPr>
          <p:grpSpPr>
            <a:xfrm>
              <a:off x="7427070" y="4309200"/>
              <a:ext cx="231600" cy="834300"/>
              <a:chOff x="7427070" y="4309200"/>
              <a:chExt cx="231600" cy="834300"/>
            </a:xfrm>
          </p:grpSpPr>
          <p:sp>
            <p:nvSpPr>
              <p:cNvPr id="255" name="Google Shape;255;p19"/>
              <p:cNvSpPr/>
              <p:nvPr/>
            </p:nvSpPr>
            <p:spPr>
              <a:xfrm flipH="1">
                <a:off x="7427070"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p:nvPr/>
            </p:nvSpPr>
            <p:spPr>
              <a:xfrm flipH="1">
                <a:off x="7427070"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9"/>
              <p:cNvSpPr/>
              <p:nvPr/>
            </p:nvSpPr>
            <p:spPr>
              <a:xfrm flipH="1">
                <a:off x="7427070"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9"/>
              <p:cNvSpPr/>
              <p:nvPr/>
            </p:nvSpPr>
            <p:spPr>
              <a:xfrm flipH="1">
                <a:off x="7427070"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19"/>
            <p:cNvGrpSpPr/>
            <p:nvPr/>
          </p:nvGrpSpPr>
          <p:grpSpPr>
            <a:xfrm>
              <a:off x="8541133" y="4518900"/>
              <a:ext cx="231600" cy="624600"/>
              <a:chOff x="8541133" y="4518900"/>
              <a:chExt cx="231600" cy="624600"/>
            </a:xfrm>
          </p:grpSpPr>
          <p:sp>
            <p:nvSpPr>
              <p:cNvPr id="260" name="Google Shape;260;p19"/>
              <p:cNvSpPr/>
              <p:nvPr/>
            </p:nvSpPr>
            <p:spPr>
              <a:xfrm flipH="1">
                <a:off x="8541133"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9"/>
              <p:cNvSpPr/>
              <p:nvPr/>
            </p:nvSpPr>
            <p:spPr>
              <a:xfrm flipH="1">
                <a:off x="8541133"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p:nvPr/>
            </p:nvSpPr>
            <p:spPr>
              <a:xfrm flipH="1">
                <a:off x="8541133"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19"/>
            <p:cNvGrpSpPr/>
            <p:nvPr/>
          </p:nvGrpSpPr>
          <p:grpSpPr>
            <a:xfrm>
              <a:off x="8912488" y="4309200"/>
              <a:ext cx="231600" cy="834300"/>
              <a:chOff x="8912488" y="4309200"/>
              <a:chExt cx="231600" cy="834300"/>
            </a:xfrm>
          </p:grpSpPr>
          <p:sp>
            <p:nvSpPr>
              <p:cNvPr id="264" name="Google Shape;264;p19"/>
              <p:cNvSpPr/>
              <p:nvPr/>
            </p:nvSpPr>
            <p:spPr>
              <a:xfrm flipH="1">
                <a:off x="8912488" y="4728600"/>
                <a:ext cx="231600" cy="4149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9"/>
              <p:cNvSpPr/>
              <p:nvPr/>
            </p:nvSpPr>
            <p:spPr>
              <a:xfrm flipH="1">
                <a:off x="8912488" y="4309200"/>
                <a:ext cx="231600" cy="8343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9"/>
              <p:cNvSpPr/>
              <p:nvPr/>
            </p:nvSpPr>
            <p:spPr>
              <a:xfrm flipH="1">
                <a:off x="8912488" y="4518900"/>
                <a:ext cx="231600" cy="6246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9"/>
              <p:cNvSpPr/>
              <p:nvPr/>
            </p:nvSpPr>
            <p:spPr>
              <a:xfrm flipH="1">
                <a:off x="8912488" y="4938300"/>
                <a:ext cx="231600" cy="2052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68" name="Google Shape;268;p19"/>
          <p:cNvSpPr txBox="1">
            <a:spLocks noGrp="1"/>
          </p:cNvSpPr>
          <p:nvPr>
            <p:ph type="title" hasCustomPrompt="1"/>
          </p:nvPr>
        </p:nvSpPr>
        <p:spPr>
          <a:xfrm>
            <a:off x="1388625" y="772725"/>
            <a:ext cx="6366900" cy="1863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Clr>
                <a:schemeClr val="lt1"/>
              </a:buClr>
              <a:buSzPts val="8000"/>
              <a:buNone/>
              <a:defRPr sz="8000">
                <a:solidFill>
                  <a:schemeClr val="lt1"/>
                </a:solidFill>
              </a:defRPr>
            </a:lvl2pPr>
            <a:lvl3pPr lvl="2" algn="ctr">
              <a:lnSpc>
                <a:spcPct val="100000"/>
              </a:lnSpc>
              <a:spcBef>
                <a:spcPts val="0"/>
              </a:spcBef>
              <a:spcAft>
                <a:spcPts val="0"/>
              </a:spcAft>
              <a:buClr>
                <a:schemeClr val="lt1"/>
              </a:buClr>
              <a:buSzPts val="8000"/>
              <a:buNone/>
              <a:defRPr sz="8000">
                <a:solidFill>
                  <a:schemeClr val="lt1"/>
                </a:solidFill>
              </a:defRPr>
            </a:lvl3pPr>
            <a:lvl4pPr lvl="3" algn="ctr">
              <a:lnSpc>
                <a:spcPct val="100000"/>
              </a:lnSpc>
              <a:spcBef>
                <a:spcPts val="0"/>
              </a:spcBef>
              <a:spcAft>
                <a:spcPts val="0"/>
              </a:spcAft>
              <a:buClr>
                <a:schemeClr val="lt1"/>
              </a:buClr>
              <a:buSzPts val="8000"/>
              <a:buNone/>
              <a:defRPr sz="8000">
                <a:solidFill>
                  <a:schemeClr val="lt1"/>
                </a:solidFill>
              </a:defRPr>
            </a:lvl4pPr>
            <a:lvl5pPr lvl="4" algn="ctr">
              <a:lnSpc>
                <a:spcPct val="100000"/>
              </a:lnSpc>
              <a:spcBef>
                <a:spcPts val="0"/>
              </a:spcBef>
              <a:spcAft>
                <a:spcPts val="0"/>
              </a:spcAft>
              <a:buClr>
                <a:schemeClr val="lt1"/>
              </a:buClr>
              <a:buSzPts val="8000"/>
              <a:buNone/>
              <a:defRPr sz="8000">
                <a:solidFill>
                  <a:schemeClr val="lt1"/>
                </a:solidFill>
              </a:defRPr>
            </a:lvl5pPr>
            <a:lvl6pPr lvl="5" algn="ctr">
              <a:lnSpc>
                <a:spcPct val="100000"/>
              </a:lnSpc>
              <a:spcBef>
                <a:spcPts val="0"/>
              </a:spcBef>
              <a:spcAft>
                <a:spcPts val="0"/>
              </a:spcAft>
              <a:buClr>
                <a:schemeClr val="lt1"/>
              </a:buClr>
              <a:buSzPts val="8000"/>
              <a:buNone/>
              <a:defRPr sz="8000">
                <a:solidFill>
                  <a:schemeClr val="lt1"/>
                </a:solidFill>
              </a:defRPr>
            </a:lvl6pPr>
            <a:lvl7pPr lvl="6" algn="ctr">
              <a:lnSpc>
                <a:spcPct val="100000"/>
              </a:lnSpc>
              <a:spcBef>
                <a:spcPts val="0"/>
              </a:spcBef>
              <a:spcAft>
                <a:spcPts val="0"/>
              </a:spcAft>
              <a:buClr>
                <a:schemeClr val="lt1"/>
              </a:buClr>
              <a:buSzPts val="8000"/>
              <a:buNone/>
              <a:defRPr sz="8000">
                <a:solidFill>
                  <a:schemeClr val="lt1"/>
                </a:solidFill>
              </a:defRPr>
            </a:lvl7pPr>
            <a:lvl8pPr lvl="7" algn="ctr">
              <a:lnSpc>
                <a:spcPct val="100000"/>
              </a:lnSpc>
              <a:spcBef>
                <a:spcPts val="0"/>
              </a:spcBef>
              <a:spcAft>
                <a:spcPts val="0"/>
              </a:spcAft>
              <a:buClr>
                <a:schemeClr val="lt1"/>
              </a:buClr>
              <a:buSzPts val="8000"/>
              <a:buNone/>
              <a:defRPr sz="8000">
                <a:solidFill>
                  <a:schemeClr val="lt1"/>
                </a:solidFill>
              </a:defRPr>
            </a:lvl8pPr>
            <a:lvl9pPr lvl="8" algn="ctr">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269" name="Google Shape;269;p19"/>
          <p:cNvSpPr txBox="1">
            <a:spLocks noGrp="1"/>
          </p:cNvSpPr>
          <p:nvPr>
            <p:ph type="body" idx="1"/>
          </p:nvPr>
        </p:nvSpPr>
        <p:spPr>
          <a:xfrm>
            <a:off x="1388625" y="2712300"/>
            <a:ext cx="6366900" cy="11112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Clr>
                <a:schemeClr val="lt1"/>
              </a:buClr>
              <a:buSzPts val="1300"/>
              <a:buChar char="●"/>
              <a:defRPr>
                <a:solidFill>
                  <a:schemeClr val="lt1"/>
                </a:solidFill>
              </a:defRPr>
            </a:lvl1pPr>
            <a:lvl2pPr marL="914400" lvl="1" indent="-298450" algn="ctr">
              <a:lnSpc>
                <a:spcPct val="115000"/>
              </a:lnSpc>
              <a:spcBef>
                <a:spcPts val="0"/>
              </a:spcBef>
              <a:spcAft>
                <a:spcPts val="0"/>
              </a:spcAft>
              <a:buClr>
                <a:schemeClr val="lt1"/>
              </a:buClr>
              <a:buSzPts val="1100"/>
              <a:buChar char="○"/>
              <a:defRPr>
                <a:solidFill>
                  <a:schemeClr val="lt1"/>
                </a:solidFill>
              </a:defRPr>
            </a:lvl2pPr>
            <a:lvl3pPr marL="1371600" lvl="2" indent="-298450" algn="ctr">
              <a:lnSpc>
                <a:spcPct val="115000"/>
              </a:lnSpc>
              <a:spcBef>
                <a:spcPts val="0"/>
              </a:spcBef>
              <a:spcAft>
                <a:spcPts val="0"/>
              </a:spcAft>
              <a:buClr>
                <a:schemeClr val="lt1"/>
              </a:buClr>
              <a:buSzPts val="1100"/>
              <a:buChar char="■"/>
              <a:defRPr>
                <a:solidFill>
                  <a:schemeClr val="lt1"/>
                </a:solidFill>
              </a:defRPr>
            </a:lvl3pPr>
            <a:lvl4pPr marL="1828800" lvl="3" indent="-298450" algn="ctr">
              <a:lnSpc>
                <a:spcPct val="115000"/>
              </a:lnSpc>
              <a:spcBef>
                <a:spcPts val="0"/>
              </a:spcBef>
              <a:spcAft>
                <a:spcPts val="0"/>
              </a:spcAft>
              <a:buClr>
                <a:schemeClr val="lt1"/>
              </a:buClr>
              <a:buSzPts val="1100"/>
              <a:buChar char="●"/>
              <a:defRPr>
                <a:solidFill>
                  <a:schemeClr val="lt1"/>
                </a:solidFill>
              </a:defRPr>
            </a:lvl4pPr>
            <a:lvl5pPr marL="2286000" lvl="4" indent="-298450" algn="ctr">
              <a:lnSpc>
                <a:spcPct val="115000"/>
              </a:lnSpc>
              <a:spcBef>
                <a:spcPts val="0"/>
              </a:spcBef>
              <a:spcAft>
                <a:spcPts val="0"/>
              </a:spcAft>
              <a:buClr>
                <a:schemeClr val="lt1"/>
              </a:buClr>
              <a:buSzPts val="1100"/>
              <a:buChar char="○"/>
              <a:defRPr>
                <a:solidFill>
                  <a:schemeClr val="lt1"/>
                </a:solidFill>
              </a:defRPr>
            </a:lvl5pPr>
            <a:lvl6pPr marL="2743200" lvl="5" indent="-298450" algn="ctr">
              <a:lnSpc>
                <a:spcPct val="115000"/>
              </a:lnSpc>
              <a:spcBef>
                <a:spcPts val="0"/>
              </a:spcBef>
              <a:spcAft>
                <a:spcPts val="0"/>
              </a:spcAft>
              <a:buClr>
                <a:schemeClr val="lt1"/>
              </a:buClr>
              <a:buSzPts val="1100"/>
              <a:buChar char="■"/>
              <a:defRPr>
                <a:solidFill>
                  <a:schemeClr val="lt1"/>
                </a:solidFill>
              </a:defRPr>
            </a:lvl6pPr>
            <a:lvl7pPr marL="3200400" lvl="6" indent="-298450" algn="ctr">
              <a:lnSpc>
                <a:spcPct val="115000"/>
              </a:lnSpc>
              <a:spcBef>
                <a:spcPts val="0"/>
              </a:spcBef>
              <a:spcAft>
                <a:spcPts val="0"/>
              </a:spcAft>
              <a:buClr>
                <a:schemeClr val="lt1"/>
              </a:buClr>
              <a:buSzPts val="1100"/>
              <a:buChar char="●"/>
              <a:defRPr>
                <a:solidFill>
                  <a:schemeClr val="lt1"/>
                </a:solidFill>
              </a:defRPr>
            </a:lvl7pPr>
            <a:lvl8pPr marL="3657600" lvl="7" indent="-298450" algn="ctr">
              <a:lnSpc>
                <a:spcPct val="115000"/>
              </a:lnSpc>
              <a:spcBef>
                <a:spcPts val="0"/>
              </a:spcBef>
              <a:spcAft>
                <a:spcPts val="0"/>
              </a:spcAft>
              <a:buClr>
                <a:schemeClr val="lt1"/>
              </a:buClr>
              <a:buSzPts val="1100"/>
              <a:buChar char="○"/>
              <a:defRPr>
                <a:solidFill>
                  <a:schemeClr val="lt1"/>
                </a:solidFill>
              </a:defRPr>
            </a:lvl8pPr>
            <a:lvl9pPr marL="4114800" lvl="8" indent="-298450" algn="ctr">
              <a:lnSpc>
                <a:spcPct val="115000"/>
              </a:lnSpc>
              <a:spcBef>
                <a:spcPts val="0"/>
              </a:spcBef>
              <a:spcAft>
                <a:spcPts val="0"/>
              </a:spcAft>
              <a:buClr>
                <a:schemeClr val="lt1"/>
              </a:buClr>
              <a:buSzPts val="1100"/>
              <a:buChar char="■"/>
              <a:defRPr>
                <a:solidFill>
                  <a:schemeClr val="lt1"/>
                </a:solidFill>
              </a:defRPr>
            </a:lvl9pPr>
          </a:lstStyle>
          <a:p>
            <a:endParaRPr/>
          </a:p>
        </p:txBody>
      </p:sp>
      <p:sp>
        <p:nvSpPr>
          <p:cNvPr id="270" name="Google Shape;270;p19"/>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20"/>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12"/>
          <p:cNvGrpSpPr/>
          <p:nvPr/>
        </p:nvGrpSpPr>
        <p:grpSpPr>
          <a:xfrm>
            <a:off x="146769" y="3406"/>
            <a:ext cx="1233214" cy="1384535"/>
            <a:chOff x="146769" y="3406"/>
            <a:chExt cx="1233214" cy="1384535"/>
          </a:xfrm>
        </p:grpSpPr>
        <p:grpSp>
          <p:nvGrpSpPr>
            <p:cNvPr id="51" name="Google Shape;51;p12"/>
            <p:cNvGrpSpPr/>
            <p:nvPr/>
          </p:nvGrpSpPr>
          <p:grpSpPr>
            <a:xfrm>
              <a:off x="1063183" y="3406"/>
              <a:ext cx="316800" cy="688513"/>
              <a:chOff x="1063183" y="3406"/>
              <a:chExt cx="316800" cy="688513"/>
            </a:xfrm>
          </p:grpSpPr>
          <p:sp>
            <p:nvSpPr>
              <p:cNvPr id="52" name="Google Shape;52;p12"/>
              <p:cNvSpPr/>
              <p:nvPr/>
            </p:nvSpPr>
            <p:spPr>
              <a:xfrm rot="10800000">
                <a:off x="1063183" y="3419"/>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p:nvPr/>
            </p:nvSpPr>
            <p:spPr>
              <a:xfrm rot="10800000">
                <a:off x="1063183" y="3406"/>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12"/>
            <p:cNvGrpSpPr/>
            <p:nvPr/>
          </p:nvGrpSpPr>
          <p:grpSpPr>
            <a:xfrm>
              <a:off x="604976" y="3406"/>
              <a:ext cx="316800" cy="1036524"/>
              <a:chOff x="604976" y="3406"/>
              <a:chExt cx="316800" cy="1036524"/>
            </a:xfrm>
          </p:grpSpPr>
          <p:sp>
            <p:nvSpPr>
              <p:cNvPr id="55" name="Google Shape;55;p12"/>
              <p:cNvSpPr/>
              <p:nvPr/>
            </p:nvSpPr>
            <p:spPr>
              <a:xfrm rot="10800000">
                <a:off x="604976" y="3419"/>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2"/>
              <p:cNvSpPr/>
              <p:nvPr/>
            </p:nvSpPr>
            <p:spPr>
              <a:xfrm rot="10800000">
                <a:off x="604976" y="3430"/>
                <a:ext cx="316800" cy="1036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p:nvPr/>
            </p:nvSpPr>
            <p:spPr>
              <a:xfrm rot="10800000">
                <a:off x="604976" y="3406"/>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2"/>
            <p:cNvGrpSpPr/>
            <p:nvPr/>
          </p:nvGrpSpPr>
          <p:grpSpPr>
            <a:xfrm>
              <a:off x="146769" y="3406"/>
              <a:ext cx="316800" cy="1384535"/>
              <a:chOff x="146769" y="3406"/>
              <a:chExt cx="316800" cy="1384535"/>
            </a:xfrm>
          </p:grpSpPr>
          <p:sp>
            <p:nvSpPr>
              <p:cNvPr id="59" name="Google Shape;59;p12"/>
              <p:cNvSpPr/>
              <p:nvPr/>
            </p:nvSpPr>
            <p:spPr>
              <a:xfrm rot="10800000">
                <a:off x="146769" y="3419"/>
                <a:ext cx="316800" cy="688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p:nvPr/>
            </p:nvSpPr>
            <p:spPr>
              <a:xfrm rot="10800000">
                <a:off x="146769" y="3441"/>
                <a:ext cx="316800" cy="1384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
              <p:cNvSpPr/>
              <p:nvPr/>
            </p:nvSpPr>
            <p:spPr>
              <a:xfrm rot="10800000">
                <a:off x="146769" y="3430"/>
                <a:ext cx="316800" cy="1036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
              <p:cNvSpPr/>
              <p:nvPr/>
            </p:nvSpPr>
            <p:spPr>
              <a:xfrm rot="10800000">
                <a:off x="146769" y="3406"/>
                <a:ext cx="316800" cy="340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3" name="Google Shape;63;p12"/>
          <p:cNvGrpSpPr/>
          <p:nvPr/>
        </p:nvGrpSpPr>
        <p:grpSpPr>
          <a:xfrm>
            <a:off x="6775084" y="2904008"/>
            <a:ext cx="2186147" cy="2239500"/>
            <a:chOff x="6775084" y="2904008"/>
            <a:chExt cx="2186147" cy="2239500"/>
          </a:xfrm>
        </p:grpSpPr>
        <p:grpSp>
          <p:nvGrpSpPr>
            <p:cNvPr id="64" name="Google Shape;64;p12"/>
            <p:cNvGrpSpPr/>
            <p:nvPr/>
          </p:nvGrpSpPr>
          <p:grpSpPr>
            <a:xfrm>
              <a:off x="6775084" y="4253708"/>
              <a:ext cx="409500" cy="889800"/>
              <a:chOff x="6775084" y="4253708"/>
              <a:chExt cx="409500" cy="889800"/>
            </a:xfrm>
          </p:grpSpPr>
          <p:sp>
            <p:nvSpPr>
              <p:cNvPr id="65" name="Google Shape;65;p12"/>
              <p:cNvSpPr/>
              <p:nvPr/>
            </p:nvSpPr>
            <p:spPr>
              <a:xfrm>
                <a:off x="6775084" y="4253708"/>
                <a:ext cx="409500" cy="8898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2"/>
              <p:cNvSpPr/>
              <p:nvPr/>
            </p:nvSpPr>
            <p:spPr>
              <a:xfrm>
                <a:off x="6775084" y="4703408"/>
                <a:ext cx="409500" cy="4401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 name="Google Shape;67;p12"/>
            <p:cNvGrpSpPr/>
            <p:nvPr/>
          </p:nvGrpSpPr>
          <p:grpSpPr>
            <a:xfrm>
              <a:off x="7367299" y="3804008"/>
              <a:ext cx="409500" cy="1339500"/>
              <a:chOff x="7367299" y="3804008"/>
              <a:chExt cx="409500" cy="1339500"/>
            </a:xfrm>
          </p:grpSpPr>
          <p:sp>
            <p:nvSpPr>
              <p:cNvPr id="68" name="Google Shape;68;p12"/>
              <p:cNvSpPr/>
              <p:nvPr/>
            </p:nvSpPr>
            <p:spPr>
              <a:xfrm>
                <a:off x="7367299" y="4253708"/>
                <a:ext cx="409500" cy="8898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2"/>
              <p:cNvSpPr/>
              <p:nvPr/>
            </p:nvSpPr>
            <p:spPr>
              <a:xfrm>
                <a:off x="7367299" y="3804008"/>
                <a:ext cx="409500" cy="133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
              <p:cNvSpPr/>
              <p:nvPr/>
            </p:nvSpPr>
            <p:spPr>
              <a:xfrm>
                <a:off x="7367299" y="4703408"/>
                <a:ext cx="409500" cy="4401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 name="Google Shape;71;p12"/>
            <p:cNvGrpSpPr/>
            <p:nvPr/>
          </p:nvGrpSpPr>
          <p:grpSpPr>
            <a:xfrm>
              <a:off x="7959516" y="3354008"/>
              <a:ext cx="409500" cy="1789500"/>
              <a:chOff x="7959516" y="3354008"/>
              <a:chExt cx="409500" cy="1789500"/>
            </a:xfrm>
          </p:grpSpPr>
          <p:sp>
            <p:nvSpPr>
              <p:cNvPr id="72" name="Google Shape;72;p12"/>
              <p:cNvSpPr/>
              <p:nvPr/>
            </p:nvSpPr>
            <p:spPr>
              <a:xfrm>
                <a:off x="7959516" y="4253708"/>
                <a:ext cx="409500" cy="8898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2"/>
              <p:cNvSpPr/>
              <p:nvPr/>
            </p:nvSpPr>
            <p:spPr>
              <a:xfrm>
                <a:off x="7959516" y="3354008"/>
                <a:ext cx="409500" cy="178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2"/>
              <p:cNvSpPr/>
              <p:nvPr/>
            </p:nvSpPr>
            <p:spPr>
              <a:xfrm>
                <a:off x="7959516" y="3804008"/>
                <a:ext cx="409500" cy="133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p:nvPr/>
            </p:nvSpPr>
            <p:spPr>
              <a:xfrm>
                <a:off x="7959516" y="4703408"/>
                <a:ext cx="409500" cy="4401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 name="Google Shape;76;p12"/>
            <p:cNvGrpSpPr/>
            <p:nvPr/>
          </p:nvGrpSpPr>
          <p:grpSpPr>
            <a:xfrm>
              <a:off x="8551731" y="2904008"/>
              <a:ext cx="409500" cy="2239500"/>
              <a:chOff x="8551731" y="2904008"/>
              <a:chExt cx="409500" cy="2239500"/>
            </a:xfrm>
          </p:grpSpPr>
          <p:sp>
            <p:nvSpPr>
              <p:cNvPr id="77" name="Google Shape;77;p12"/>
              <p:cNvSpPr/>
              <p:nvPr/>
            </p:nvSpPr>
            <p:spPr>
              <a:xfrm>
                <a:off x="8551731" y="4253708"/>
                <a:ext cx="409500" cy="8898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a:off x="8551731" y="3354008"/>
                <a:ext cx="409500" cy="178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2"/>
              <p:cNvSpPr/>
              <p:nvPr/>
            </p:nvSpPr>
            <p:spPr>
              <a:xfrm>
                <a:off x="8551731" y="3804008"/>
                <a:ext cx="409500" cy="133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8551731" y="2904008"/>
                <a:ext cx="409500" cy="22395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8551731" y="4703408"/>
                <a:ext cx="409500" cy="440100"/>
              </a:xfrm>
              <a:prstGeom prst="round2SameRect">
                <a:avLst>
                  <a:gd name="adj1" fmla="val 50000"/>
                  <a:gd name="adj2" fmla="val 0"/>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2" name="Google Shape;82;p12"/>
          <p:cNvSpPr txBox="1">
            <a:spLocks noGrp="1"/>
          </p:cNvSpPr>
          <p:nvPr>
            <p:ph type="title"/>
          </p:nvPr>
        </p:nvSpPr>
        <p:spPr>
          <a:xfrm>
            <a:off x="824000" y="1613825"/>
            <a:ext cx="5857800" cy="187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83" name="Google Shape;83;p12"/>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grpSp>
        <p:nvGrpSpPr>
          <p:cNvPr id="85" name="Google Shape;85;p14"/>
          <p:cNvGrpSpPr/>
          <p:nvPr/>
        </p:nvGrpSpPr>
        <p:grpSpPr>
          <a:xfrm>
            <a:off x="625966" y="299376"/>
            <a:ext cx="999312" cy="999312"/>
            <a:chOff x="348199" y="179450"/>
            <a:chExt cx="1116300" cy="1116300"/>
          </a:xfrm>
        </p:grpSpPr>
        <p:sp>
          <p:nvSpPr>
            <p:cNvPr id="86" name="Google Shape;86;p14"/>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4"/>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4"/>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p14"/>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grpSp>
        <p:nvGrpSpPr>
          <p:cNvPr id="91" name="Google Shape;91;p11"/>
          <p:cNvGrpSpPr/>
          <p:nvPr/>
        </p:nvGrpSpPr>
        <p:grpSpPr>
          <a:xfrm>
            <a:off x="625966" y="299376"/>
            <a:ext cx="999312" cy="999312"/>
            <a:chOff x="348199" y="179450"/>
            <a:chExt cx="1116300" cy="1116300"/>
          </a:xfrm>
        </p:grpSpPr>
        <p:sp>
          <p:nvSpPr>
            <p:cNvPr id="92" name="Google Shape;92;p11"/>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1"/>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1"/>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1"/>
          <p:cNvSpPr txBox="1">
            <a:spLocks noGrp="1"/>
          </p:cNvSpPr>
          <p:nvPr>
            <p:ph type="body" idx="1"/>
          </p:nvPr>
        </p:nvSpPr>
        <p:spPr>
          <a:xfrm>
            <a:off x="1303800" y="1990050"/>
            <a:ext cx="7030500" cy="254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6" name="Google Shape;96;p1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grpSp>
        <p:nvGrpSpPr>
          <p:cNvPr id="98" name="Google Shape;98;p13"/>
          <p:cNvGrpSpPr/>
          <p:nvPr/>
        </p:nvGrpSpPr>
        <p:grpSpPr>
          <a:xfrm>
            <a:off x="625966" y="299376"/>
            <a:ext cx="999312" cy="999312"/>
            <a:chOff x="348199" y="179450"/>
            <a:chExt cx="1116300" cy="1116300"/>
          </a:xfrm>
        </p:grpSpPr>
        <p:sp>
          <p:nvSpPr>
            <p:cNvPr id="99" name="Google Shape;99;p13"/>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3"/>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 name="Google Shape;101;p13"/>
          <p:cNvSpPr txBox="1">
            <a:spLocks noGrp="1"/>
          </p:cNvSpPr>
          <p:nvPr>
            <p:ph type="title"/>
          </p:nvPr>
        </p:nvSpPr>
        <p:spPr>
          <a:xfrm>
            <a:off x="1303800" y="598575"/>
            <a:ext cx="7030500" cy="99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13"/>
          <p:cNvSpPr txBox="1">
            <a:spLocks noGrp="1"/>
          </p:cNvSpPr>
          <p:nvPr>
            <p:ph type="body" idx="1"/>
          </p:nvPr>
        </p:nvSpPr>
        <p:spPr>
          <a:xfrm>
            <a:off x="1303800" y="1990050"/>
            <a:ext cx="3430500" cy="254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3" name="Google Shape;103;p13"/>
          <p:cNvSpPr txBox="1">
            <a:spLocks noGrp="1"/>
          </p:cNvSpPr>
          <p:nvPr>
            <p:ph type="body" idx="2"/>
          </p:nvPr>
        </p:nvSpPr>
        <p:spPr>
          <a:xfrm>
            <a:off x="4903650" y="1990050"/>
            <a:ext cx="3430500" cy="254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4" name="Google Shape;104;p13"/>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15"/>
          <p:cNvGrpSpPr/>
          <p:nvPr/>
        </p:nvGrpSpPr>
        <p:grpSpPr>
          <a:xfrm>
            <a:off x="625966" y="299376"/>
            <a:ext cx="999312" cy="999312"/>
            <a:chOff x="348199" y="179450"/>
            <a:chExt cx="1116300" cy="1116300"/>
          </a:xfrm>
        </p:grpSpPr>
        <p:sp>
          <p:nvSpPr>
            <p:cNvPr id="107" name="Google Shape;107;p15"/>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5"/>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15"/>
          <p:cNvSpPr txBox="1">
            <a:spLocks noGrp="1"/>
          </p:cNvSpPr>
          <p:nvPr>
            <p:ph type="title"/>
          </p:nvPr>
        </p:nvSpPr>
        <p:spPr>
          <a:xfrm>
            <a:off x="1303800" y="598575"/>
            <a:ext cx="3312000" cy="159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15"/>
          <p:cNvSpPr txBox="1">
            <a:spLocks noGrp="1"/>
          </p:cNvSpPr>
          <p:nvPr>
            <p:ph type="body" idx="1"/>
          </p:nvPr>
        </p:nvSpPr>
        <p:spPr>
          <a:xfrm>
            <a:off x="1303800" y="2309675"/>
            <a:ext cx="3312000" cy="2221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1" name="Google Shape;111;p15"/>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grpSp>
        <p:nvGrpSpPr>
          <p:cNvPr id="113" name="Google Shape;113;p16"/>
          <p:cNvGrpSpPr/>
          <p:nvPr/>
        </p:nvGrpSpPr>
        <p:grpSpPr>
          <a:xfrm>
            <a:off x="6866714" y="1255"/>
            <a:ext cx="2267380" cy="2601741"/>
            <a:chOff x="6790514" y="1255"/>
            <a:chExt cx="2267380" cy="2601741"/>
          </a:xfrm>
        </p:grpSpPr>
        <p:grpSp>
          <p:nvGrpSpPr>
            <p:cNvPr id="114" name="Google Shape;114;p16"/>
            <p:cNvGrpSpPr/>
            <p:nvPr/>
          </p:nvGrpSpPr>
          <p:grpSpPr>
            <a:xfrm>
              <a:off x="7067536" y="1255"/>
              <a:ext cx="1990358" cy="1990303"/>
              <a:chOff x="7067536" y="1255"/>
              <a:chExt cx="1990358" cy="1990303"/>
            </a:xfrm>
          </p:grpSpPr>
          <p:sp>
            <p:nvSpPr>
              <p:cNvPr id="115" name="Google Shape;115;p16"/>
              <p:cNvSpPr/>
              <p:nvPr/>
            </p:nvSpPr>
            <p:spPr>
              <a:xfrm rot="-8648551">
                <a:off x="7594313" y="527721"/>
                <a:ext cx="937226" cy="937226"/>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6"/>
              <p:cNvSpPr/>
              <p:nvPr/>
            </p:nvSpPr>
            <p:spPr>
              <a:xfrm rot="-8648551">
                <a:off x="7594313" y="527721"/>
                <a:ext cx="937226" cy="937226"/>
              </a:xfrm>
              <a:prstGeom prst="pie">
                <a:avLst>
                  <a:gd name="adj1" fmla="val 19376841"/>
                  <a:gd name="adj2" fmla="val 12313574"/>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rot="-8649154">
                <a:off x="7349891" y="283705"/>
                <a:ext cx="1425647" cy="1425404"/>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 name="Google Shape;118;p16"/>
            <p:cNvGrpSpPr/>
            <p:nvPr/>
          </p:nvGrpSpPr>
          <p:grpSpPr>
            <a:xfrm>
              <a:off x="8207126" y="1807997"/>
              <a:ext cx="795000" cy="795000"/>
              <a:chOff x="8207126" y="1807997"/>
              <a:chExt cx="795000" cy="795000"/>
            </a:xfrm>
          </p:grpSpPr>
          <p:sp>
            <p:nvSpPr>
              <p:cNvPr id="119" name="Google Shape;119;p16"/>
              <p:cNvSpPr/>
              <p:nvPr/>
            </p:nvSpPr>
            <p:spPr>
              <a:xfrm rot="2152054">
                <a:off x="8319942" y="1920813"/>
                <a:ext cx="569367" cy="569367"/>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6"/>
              <p:cNvSpPr/>
              <p:nvPr/>
            </p:nvSpPr>
            <p:spPr>
              <a:xfrm rot="2150259">
                <a:off x="8408218" y="2008610"/>
                <a:ext cx="393004" cy="393004"/>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6"/>
              <p:cNvSpPr/>
              <p:nvPr/>
            </p:nvSpPr>
            <p:spPr>
              <a:xfrm rot="2150259">
                <a:off x="8408218" y="2008610"/>
                <a:ext cx="393004" cy="393004"/>
              </a:xfrm>
              <a:prstGeom prst="pie">
                <a:avLst>
                  <a:gd name="adj1" fmla="val 5699893"/>
                  <a:gd name="adj2" fmla="val 12313574"/>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122;p16"/>
            <p:cNvGrpSpPr/>
            <p:nvPr/>
          </p:nvGrpSpPr>
          <p:grpSpPr>
            <a:xfrm>
              <a:off x="6790514" y="118857"/>
              <a:ext cx="548700" cy="548700"/>
              <a:chOff x="6790514" y="118857"/>
              <a:chExt cx="548700" cy="548700"/>
            </a:xfrm>
          </p:grpSpPr>
          <p:sp>
            <p:nvSpPr>
              <p:cNvPr id="123" name="Google Shape;123;p16"/>
              <p:cNvSpPr/>
              <p:nvPr/>
            </p:nvSpPr>
            <p:spPr>
              <a:xfrm rot="2150259">
                <a:off x="6868362" y="196705"/>
                <a:ext cx="393004" cy="393004"/>
              </a:xfrm>
              <a:prstGeom prst="ellipse">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rot="2150259">
                <a:off x="6868362" y="196705"/>
                <a:ext cx="393004" cy="393004"/>
              </a:xfrm>
              <a:prstGeom prst="pie">
                <a:avLst>
                  <a:gd name="adj1" fmla="val 5699893"/>
                  <a:gd name="adj2" fmla="val 12313574"/>
                </a:avLst>
              </a:prstGeom>
              <a:solidFill>
                <a:schemeClr val="lt1">
                  <a:alpha val="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5" name="Google Shape;125;p16"/>
          <p:cNvSpPr txBox="1">
            <a:spLocks noGrp="1"/>
          </p:cNvSpPr>
          <p:nvPr>
            <p:ph type="title"/>
          </p:nvPr>
        </p:nvSpPr>
        <p:spPr>
          <a:xfrm>
            <a:off x="824000" y="763600"/>
            <a:ext cx="5857800" cy="3573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26" name="Google Shape;126;p16"/>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17"/>
          <p:cNvGrpSpPr/>
          <p:nvPr/>
        </p:nvGrpSpPr>
        <p:grpSpPr>
          <a:xfrm>
            <a:off x="625966" y="299376"/>
            <a:ext cx="999312" cy="999312"/>
            <a:chOff x="348199" y="179450"/>
            <a:chExt cx="1116300" cy="1116300"/>
          </a:xfrm>
        </p:grpSpPr>
        <p:sp>
          <p:nvSpPr>
            <p:cNvPr id="129" name="Google Shape;129;p17"/>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7"/>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 name="Google Shape;131;p17"/>
          <p:cNvSpPr txBox="1">
            <a:spLocks noGrp="1"/>
          </p:cNvSpPr>
          <p:nvPr>
            <p:ph type="title"/>
          </p:nvPr>
        </p:nvSpPr>
        <p:spPr>
          <a:xfrm>
            <a:off x="1303800" y="598575"/>
            <a:ext cx="3430500" cy="199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2" name="Google Shape;132;p17"/>
          <p:cNvSpPr txBox="1">
            <a:spLocks noGrp="1"/>
          </p:cNvSpPr>
          <p:nvPr>
            <p:ph type="subTitle" idx="1"/>
          </p:nvPr>
        </p:nvSpPr>
        <p:spPr>
          <a:xfrm>
            <a:off x="1303800" y="2743203"/>
            <a:ext cx="3430500" cy="726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3" name="Google Shape;133;p17"/>
          <p:cNvSpPr txBox="1">
            <a:spLocks noGrp="1"/>
          </p:cNvSpPr>
          <p:nvPr>
            <p:ph type="body" idx="2"/>
          </p:nvPr>
        </p:nvSpPr>
        <p:spPr>
          <a:xfrm>
            <a:off x="4903700" y="661000"/>
            <a:ext cx="3430500" cy="3870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4" name="Google Shape;134;p17"/>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8"/>
          <p:cNvGrpSpPr/>
          <p:nvPr/>
        </p:nvGrpSpPr>
        <p:grpSpPr>
          <a:xfrm>
            <a:off x="713373" y="3847119"/>
            <a:ext cx="825392" cy="825392"/>
            <a:chOff x="348199" y="179450"/>
            <a:chExt cx="1116300" cy="1116300"/>
          </a:xfrm>
        </p:grpSpPr>
        <p:sp>
          <p:nvSpPr>
            <p:cNvPr id="137" name="Google Shape;137;p18"/>
            <p:cNvSpPr/>
            <p:nvPr/>
          </p:nvSpPr>
          <p:spPr>
            <a:xfrm rot="-5400000">
              <a:off x="574557" y="405788"/>
              <a:ext cx="663600" cy="6636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8"/>
            <p:cNvSpPr/>
            <p:nvPr/>
          </p:nvSpPr>
          <p:spPr>
            <a:xfrm rot="-5400000">
              <a:off x="348199" y="179450"/>
              <a:ext cx="1116300" cy="1116300"/>
            </a:xfrm>
            <a:prstGeom prst="pie">
              <a:avLst>
                <a:gd name="adj1" fmla="val 10792838"/>
                <a:gd name="adj2" fmla="val 16200000"/>
              </a:avLst>
            </a:prstGeom>
            <a:solidFill>
              <a:schemeClr val="dk2">
                <a:alpha val="1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18"/>
          <p:cNvSpPr txBox="1">
            <a:spLocks noGrp="1"/>
          </p:cNvSpPr>
          <p:nvPr>
            <p:ph type="body" idx="1"/>
          </p:nvPr>
        </p:nvSpPr>
        <p:spPr>
          <a:xfrm>
            <a:off x="1303800" y="4138975"/>
            <a:ext cx="5843100" cy="534900"/>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40" name="Google Shape;140;p1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rgbClr val="D9EAD3"/>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endParaRPr/>
          </a:p>
        </p:txBody>
      </p:sp>
      <p:sp>
        <p:nvSpPr>
          <p:cNvPr id="8" name="Google Shape;8;p9"/>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docs.google.com/document/d/1Seiox437VR8oCMgyy-KR8-C6-1pvC9ZD4bc35dW-OEs/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musiccommission.org.uk/wp-content/uploads/2019/03/SUMMARY-Retuning-Our-Ambition-for-Music-Learning.pd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school-inspection-handbook-eif/school-inspection-handbook-for-september-202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musicmark.org.uk/resources/ofsted-deep-dives-in-music/"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gov.uk/government/publications/school-inspection-handbook-eif/school-inspection-handbook-for-september-2023" TargetMode="External"/><Relationship Id="rId7" Type="http://schemas.openxmlformats.org/officeDocument/2006/relationships/hyperlink" Target="https://www.youtube.com/watch?v=218z51AjNw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hyperlink" Target="http://www.youtube.com/watch?v=218z51AjNwY"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gov.uk/government/publications/school-inspection-handbook-eif/school-inspection-handbook-for-september-2023" TargetMode="Externa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mailto:molly@yorkmusichub.org.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singup.org/music/sing-up-music/overviews-and-plann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musicalfuturesonline.org/plans/" TargetMode="External"/><Relationship Id="rId4" Type="http://schemas.openxmlformats.org/officeDocument/2006/relationships/hyperlink" Target="https://charanga.com/site/musical-school/schem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ww.singup.org/music/sing-up-music/overviews-and-planning"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charanga.com/site/musical-school/schem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www.musicalfuturesonline.org/what-is-the-primary-pathwa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www.musicalfuturesonline.org/pla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www.musicalfuturesonline.org/what-is-the-primary-pathwa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usicalfuturesonline.org/plan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s://amp-music.co.uk/resource/energy-live-strea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yorkmusichub.org.uk/learning-and-support/resources-for-schools-0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orchestraslive.sharepoint.com/External/EXTERNAL%20SHARING/Forms/AllItems.aspx?id=%2FExternal%2FEXTERNAL%20SHARING%2FVirtual%20Touring%20Network%2FENERGY%20Streamed%20Performance%20Resources&amp;p=true&amp;ga=1"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oae.co.uk/mission/schools-projects/the-fairy-que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Z5ZzlcpTg8xcDlbnS2cS3cazp-NT29hl/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Seiox437VR8oCMgyy-KR8-C6-1pvC9ZD4bc35dW-OEs/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6"/>
        <p:cNvGrpSpPr/>
        <p:nvPr/>
      </p:nvGrpSpPr>
      <p:grpSpPr>
        <a:xfrm>
          <a:off x="0" y="0"/>
          <a:ext cx="0" cy="0"/>
          <a:chOff x="0" y="0"/>
          <a:chExt cx="0" cy="0"/>
        </a:xfrm>
      </p:grpSpPr>
      <p:sp>
        <p:nvSpPr>
          <p:cNvPr id="277" name="Google Shape;277;p1"/>
          <p:cNvSpPr txBox="1">
            <a:spLocks noGrp="1"/>
          </p:cNvSpPr>
          <p:nvPr>
            <p:ph type="ctrTitle"/>
          </p:nvPr>
        </p:nvSpPr>
        <p:spPr>
          <a:xfrm>
            <a:off x="177000" y="884475"/>
            <a:ext cx="5314500" cy="1872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GB"/>
              <a:t>Primary Music Meet Up</a:t>
            </a:r>
            <a:endParaRPr/>
          </a:p>
          <a:p>
            <a:pPr marL="0" lvl="0" indent="0" algn="l" rtl="0">
              <a:lnSpc>
                <a:spcPct val="100000"/>
              </a:lnSpc>
              <a:spcBef>
                <a:spcPts val="0"/>
              </a:spcBef>
              <a:spcAft>
                <a:spcPts val="0"/>
              </a:spcAft>
              <a:buSzPts val="3600"/>
              <a:buNone/>
            </a:pPr>
            <a:endParaRPr/>
          </a:p>
        </p:txBody>
      </p:sp>
      <p:sp>
        <p:nvSpPr>
          <p:cNvPr id="278" name="Google Shape;278;p1"/>
          <p:cNvSpPr txBox="1">
            <a:spLocks noGrp="1"/>
          </p:cNvSpPr>
          <p:nvPr>
            <p:ph type="subTitle" idx="1"/>
          </p:nvPr>
        </p:nvSpPr>
        <p:spPr>
          <a:xfrm>
            <a:off x="375525" y="3231350"/>
            <a:ext cx="3235500" cy="5967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SzPts val="1600"/>
              <a:buNone/>
            </a:pPr>
            <a:r>
              <a:rPr lang="en-GB" b="1"/>
              <a:t>Successful Curriculum Planning</a:t>
            </a:r>
            <a:endParaRPr b="1"/>
          </a:p>
          <a:p>
            <a:pPr marL="0" lvl="0" indent="0" algn="l" rtl="0">
              <a:lnSpc>
                <a:spcPct val="100000"/>
              </a:lnSpc>
              <a:spcBef>
                <a:spcPts val="0"/>
              </a:spcBef>
              <a:spcAft>
                <a:spcPts val="0"/>
              </a:spcAft>
              <a:buSzPts val="1600"/>
              <a:buNone/>
            </a:pPr>
            <a:r>
              <a:rPr lang="en-GB" b="1"/>
              <a:t>Why</a:t>
            </a:r>
            <a:r>
              <a:rPr lang="en-GB"/>
              <a:t> this and </a:t>
            </a:r>
            <a:r>
              <a:rPr lang="en-GB" b="1"/>
              <a:t>Why</a:t>
            </a:r>
            <a:r>
              <a:rPr lang="en-GB"/>
              <a:t> now - AND… </a:t>
            </a:r>
            <a:endParaRPr/>
          </a:p>
        </p:txBody>
      </p:sp>
      <p:sp>
        <p:nvSpPr>
          <p:cNvPr id="279" name="Google Shape;279;p1"/>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80" name="Google Shape;280;p1"/>
          <p:cNvPicPr preferRelativeResize="0"/>
          <p:nvPr/>
        </p:nvPicPr>
        <p:blipFill rotWithShape="1">
          <a:blip r:embed="rId3">
            <a:alphaModFix/>
          </a:blip>
          <a:srcRect/>
          <a:stretch/>
        </p:blipFill>
        <p:spPr>
          <a:xfrm>
            <a:off x="5721250" y="596938"/>
            <a:ext cx="2571750" cy="2447925"/>
          </a:xfrm>
          <a:prstGeom prst="rect">
            <a:avLst/>
          </a:prstGeom>
          <a:noFill/>
          <a:ln>
            <a:noFill/>
          </a:ln>
        </p:spPr>
      </p:pic>
      <p:sp>
        <p:nvSpPr>
          <p:cNvPr id="281" name="Google Shape;281;p1"/>
          <p:cNvSpPr txBox="1"/>
          <p:nvPr/>
        </p:nvSpPr>
        <p:spPr>
          <a:xfrm>
            <a:off x="375525" y="3828050"/>
            <a:ext cx="4165500" cy="7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GB" sz="1600" b="1">
                <a:solidFill>
                  <a:schemeClr val="lt1"/>
                </a:solidFill>
                <a:latin typeface="Nunito"/>
                <a:ea typeface="Nunito"/>
                <a:cs typeface="Nunito"/>
                <a:sym typeface="Nunito"/>
              </a:rPr>
              <a:t>Why</a:t>
            </a:r>
            <a:r>
              <a:rPr lang="en-GB" sz="1600">
                <a:solidFill>
                  <a:schemeClr val="lt1"/>
                </a:solidFill>
                <a:latin typeface="Nunito"/>
                <a:ea typeface="Nunito"/>
                <a:cs typeface="Nunito"/>
                <a:sym typeface="Nunito"/>
              </a:rPr>
              <a:t> we do what we do - and </a:t>
            </a:r>
            <a:r>
              <a:rPr lang="en-GB" sz="1600" b="1">
                <a:solidFill>
                  <a:schemeClr val="lt1"/>
                </a:solidFill>
                <a:latin typeface="Nunito"/>
                <a:ea typeface="Nunito"/>
                <a:cs typeface="Nunito"/>
                <a:sym typeface="Nunito"/>
              </a:rPr>
              <a:t>why</a:t>
            </a:r>
            <a:r>
              <a:rPr lang="en-GB" sz="1600">
                <a:solidFill>
                  <a:schemeClr val="lt1"/>
                </a:solidFill>
                <a:latin typeface="Nunito"/>
                <a:ea typeface="Nunito"/>
                <a:cs typeface="Nunito"/>
                <a:sym typeface="Nunito"/>
              </a:rPr>
              <a:t> we should keep doing it! </a:t>
            </a:r>
            <a:endParaRPr sz="1600">
              <a:solidFill>
                <a:schemeClr val="lt1"/>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1000"/>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a4e9c64114_1_123"/>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55" name="Google Shape;355;g2a4e9c64114_1_123"/>
          <p:cNvSpPr txBox="1">
            <a:spLocks noGrp="1"/>
          </p:cNvSpPr>
          <p:nvPr>
            <p:ph type="subTitle" idx="1"/>
          </p:nvPr>
        </p:nvSpPr>
        <p:spPr>
          <a:xfrm>
            <a:off x="87675" y="2843975"/>
            <a:ext cx="1695300" cy="20289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1700"/>
              <a:t>What does an outstanding Music curriculum look like in a primary school?</a:t>
            </a:r>
            <a:endParaRPr sz="17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56" name="Google Shape;356;g2a4e9c64114_1_123"/>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57" name="Google Shape;357;g2a4e9c64114_1_123"/>
          <p:cNvPicPr preferRelativeResize="0"/>
          <p:nvPr/>
        </p:nvPicPr>
        <p:blipFill rotWithShape="1">
          <a:blip r:embed="rId4">
            <a:alphaModFix/>
          </a:blip>
          <a:srcRect l="1980" t="56873" r="-1980" b="1805"/>
          <a:stretch/>
        </p:blipFill>
        <p:spPr>
          <a:xfrm>
            <a:off x="0" y="58450"/>
            <a:ext cx="8210173" cy="1406024"/>
          </a:xfrm>
          <a:prstGeom prst="rect">
            <a:avLst/>
          </a:prstGeom>
          <a:noFill/>
          <a:ln>
            <a:noFill/>
          </a:ln>
        </p:spPr>
      </p:pic>
      <p:pic>
        <p:nvPicPr>
          <p:cNvPr id="358" name="Google Shape;358;g2a4e9c64114_1_123"/>
          <p:cNvPicPr preferRelativeResize="0"/>
          <p:nvPr/>
        </p:nvPicPr>
        <p:blipFill rotWithShape="1">
          <a:blip r:embed="rId5">
            <a:alphaModFix/>
          </a:blip>
          <a:srcRect t="1805" b="605"/>
          <a:stretch/>
        </p:blipFill>
        <p:spPr>
          <a:xfrm>
            <a:off x="2120575" y="1323600"/>
            <a:ext cx="7023423" cy="388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a4e9c64114_1_131"/>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64" name="Google Shape;364;g2a4e9c64114_1_131"/>
          <p:cNvSpPr txBox="1">
            <a:spLocks noGrp="1"/>
          </p:cNvSpPr>
          <p:nvPr>
            <p:ph type="subTitle" idx="1"/>
          </p:nvPr>
        </p:nvSpPr>
        <p:spPr>
          <a:xfrm>
            <a:off x="87675" y="2843975"/>
            <a:ext cx="1695300" cy="20289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1700"/>
              <a:t>What does an outstanding Music curriculum look like in a primary school?</a:t>
            </a:r>
            <a:endParaRPr sz="17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65" name="Google Shape;365;g2a4e9c64114_1_131"/>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66" name="Google Shape;366;g2a4e9c64114_1_131"/>
          <p:cNvPicPr preferRelativeResize="0"/>
          <p:nvPr/>
        </p:nvPicPr>
        <p:blipFill rotWithShape="1">
          <a:blip r:embed="rId4">
            <a:alphaModFix/>
          </a:blip>
          <a:srcRect l="1980" t="56873" r="-1980" b="1805"/>
          <a:stretch/>
        </p:blipFill>
        <p:spPr>
          <a:xfrm>
            <a:off x="0" y="58450"/>
            <a:ext cx="8210173" cy="1406024"/>
          </a:xfrm>
          <a:prstGeom prst="rect">
            <a:avLst/>
          </a:prstGeom>
          <a:noFill/>
          <a:ln>
            <a:noFill/>
          </a:ln>
        </p:spPr>
      </p:pic>
      <p:pic>
        <p:nvPicPr>
          <p:cNvPr id="367" name="Google Shape;367;g2a4e9c64114_1_131"/>
          <p:cNvPicPr preferRelativeResize="0"/>
          <p:nvPr/>
        </p:nvPicPr>
        <p:blipFill rotWithShape="1">
          <a:blip r:embed="rId5">
            <a:alphaModFix/>
          </a:blip>
          <a:srcRect t="495" b="504"/>
          <a:stretch/>
        </p:blipFill>
        <p:spPr>
          <a:xfrm>
            <a:off x="2120575" y="1323600"/>
            <a:ext cx="7023425" cy="388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g2a4e9c64114_1_139"/>
          <p:cNvPicPr preferRelativeResize="0"/>
          <p:nvPr/>
        </p:nvPicPr>
        <p:blipFill rotWithShape="1">
          <a:blip r:embed="rId3">
            <a:alphaModFix/>
          </a:blip>
          <a:srcRect l="-30361" t="55034" r="62725" b="3644"/>
          <a:stretch/>
        </p:blipFill>
        <p:spPr>
          <a:xfrm>
            <a:off x="-3068825" y="0"/>
            <a:ext cx="5553198" cy="1406024"/>
          </a:xfrm>
          <a:prstGeom prst="rect">
            <a:avLst/>
          </a:prstGeom>
          <a:noFill/>
          <a:ln>
            <a:noFill/>
          </a:ln>
        </p:spPr>
      </p:pic>
      <p:sp>
        <p:nvSpPr>
          <p:cNvPr id="373" name="Google Shape;373;g2a4e9c64114_1_139"/>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74" name="Google Shape;374;g2a4e9c64114_1_139"/>
          <p:cNvSpPr txBox="1">
            <a:spLocks noGrp="1"/>
          </p:cNvSpPr>
          <p:nvPr>
            <p:ph type="subTitle" idx="1"/>
          </p:nvPr>
        </p:nvSpPr>
        <p:spPr>
          <a:xfrm>
            <a:off x="275575" y="1904625"/>
            <a:ext cx="1695300" cy="20289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1700"/>
              <a:t>What does an outstanding Music curriculum look like in a primary school?</a:t>
            </a:r>
            <a:endParaRPr sz="17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75" name="Google Shape;375;g2a4e9c64114_1_139"/>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4"/>
              </a:rPr>
              <a:t>Link to Deep Dive Questions</a:t>
            </a:r>
            <a:endParaRPr sz="1300">
              <a:solidFill>
                <a:schemeClr val="lt1"/>
              </a:solidFill>
              <a:latin typeface="Nunito"/>
              <a:ea typeface="Nunito"/>
              <a:cs typeface="Nunito"/>
              <a:sym typeface="Nunito"/>
            </a:endParaRPr>
          </a:p>
        </p:txBody>
      </p:sp>
      <p:pic>
        <p:nvPicPr>
          <p:cNvPr id="376" name="Google Shape;376;g2a4e9c64114_1_139"/>
          <p:cNvPicPr preferRelativeResize="0"/>
          <p:nvPr/>
        </p:nvPicPr>
        <p:blipFill rotWithShape="1">
          <a:blip r:embed="rId5">
            <a:alphaModFix/>
          </a:blip>
          <a:srcRect t="39" r="1545" b="1873"/>
          <a:stretch/>
        </p:blipFill>
        <p:spPr>
          <a:xfrm>
            <a:off x="2229725" y="0"/>
            <a:ext cx="6914273"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a4e9c64114_1_81"/>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82" name="Google Shape;382;g2a4e9c64114_1_81"/>
          <p:cNvSpPr txBox="1">
            <a:spLocks noGrp="1"/>
          </p:cNvSpPr>
          <p:nvPr>
            <p:ph type="subTitle" idx="1"/>
          </p:nvPr>
        </p:nvSpPr>
        <p:spPr>
          <a:xfrm>
            <a:off x="62638" y="389615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83" name="Google Shape;383;g2a4e9c64114_1_81"/>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84" name="Google Shape;384;g2a4e9c64114_1_81"/>
          <p:cNvPicPr preferRelativeResize="0"/>
          <p:nvPr/>
        </p:nvPicPr>
        <p:blipFill>
          <a:blip r:embed="rId4">
            <a:alphaModFix/>
          </a:blip>
          <a:stretch>
            <a:fillRect/>
          </a:stretch>
        </p:blipFill>
        <p:spPr>
          <a:xfrm>
            <a:off x="62650" y="296500"/>
            <a:ext cx="8910151" cy="310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0a2c693177_0_109"/>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390" name="Google Shape;390;g30a2c693177_0_109"/>
          <p:cNvPicPr preferRelativeResize="0"/>
          <p:nvPr/>
        </p:nvPicPr>
        <p:blipFill rotWithShape="1">
          <a:blip r:embed="rId3">
            <a:alphaModFix/>
          </a:blip>
          <a:srcRect/>
          <a:stretch/>
        </p:blipFill>
        <p:spPr>
          <a:xfrm>
            <a:off x="0" y="0"/>
            <a:ext cx="1905375" cy="1426275"/>
          </a:xfrm>
          <a:prstGeom prst="rect">
            <a:avLst/>
          </a:prstGeom>
          <a:noFill/>
          <a:ln>
            <a:noFill/>
          </a:ln>
        </p:spPr>
      </p:pic>
      <p:pic>
        <p:nvPicPr>
          <p:cNvPr id="391" name="Google Shape;391;g30a2c693177_0_109"/>
          <p:cNvPicPr preferRelativeResize="0"/>
          <p:nvPr/>
        </p:nvPicPr>
        <p:blipFill rotWithShape="1">
          <a:blip r:embed="rId4">
            <a:alphaModFix/>
          </a:blip>
          <a:srcRect/>
          <a:stretch/>
        </p:blipFill>
        <p:spPr>
          <a:xfrm>
            <a:off x="61975" y="1604639"/>
            <a:ext cx="9144001" cy="3445922"/>
          </a:xfrm>
          <a:prstGeom prst="rect">
            <a:avLst/>
          </a:prstGeom>
          <a:noFill/>
          <a:ln>
            <a:noFill/>
          </a:ln>
        </p:spPr>
      </p:pic>
      <p:sp>
        <p:nvSpPr>
          <p:cNvPr id="392" name="Google Shape;392;g30a2c693177_0_109"/>
          <p:cNvSpPr/>
          <p:nvPr/>
        </p:nvSpPr>
        <p:spPr>
          <a:xfrm>
            <a:off x="250475" y="2223100"/>
            <a:ext cx="7901100" cy="836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cxnSp>
        <p:nvCxnSpPr>
          <p:cNvPr id="393" name="Google Shape;393;g30a2c693177_0_109"/>
          <p:cNvCxnSpPr/>
          <p:nvPr/>
        </p:nvCxnSpPr>
        <p:spPr>
          <a:xfrm flipH="1">
            <a:off x="1389275" y="806650"/>
            <a:ext cx="924000" cy="1506900"/>
          </a:xfrm>
          <a:prstGeom prst="straightConnector1">
            <a:avLst/>
          </a:prstGeom>
          <a:noFill/>
          <a:ln w="38100" cap="flat" cmpd="sng">
            <a:solidFill>
              <a:schemeClr val="accent1"/>
            </a:solidFill>
            <a:prstDash val="solid"/>
            <a:round/>
            <a:headEnd type="none" w="med" len="med"/>
            <a:tailEnd type="triangle" w="med" len="med"/>
          </a:ln>
        </p:spPr>
      </p:cxnSp>
      <p:sp>
        <p:nvSpPr>
          <p:cNvPr id="394" name="Google Shape;394;g30a2c693177_0_109"/>
          <p:cNvSpPr txBox="1">
            <a:spLocks noGrp="1"/>
          </p:cNvSpPr>
          <p:nvPr>
            <p:ph type="subTitle" idx="4294967295"/>
          </p:nvPr>
        </p:nvSpPr>
        <p:spPr>
          <a:xfrm>
            <a:off x="2274550" y="280950"/>
            <a:ext cx="2770800" cy="57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1"/>
                </a:solidFill>
              </a:rPr>
              <a:t>The focus for today…</a:t>
            </a:r>
            <a:endParaRPr sz="1900">
              <a:solidFill>
                <a:schemeClr val="lt1"/>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0a2c693177_0_121"/>
          <p:cNvSpPr txBox="1"/>
          <p:nvPr/>
        </p:nvSpPr>
        <p:spPr>
          <a:xfrm>
            <a:off x="339300" y="3442700"/>
            <a:ext cx="8404500" cy="14289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a:solidFill>
                  <a:schemeClr val="accent4"/>
                </a:solidFill>
                <a:latin typeface="Nunito"/>
                <a:ea typeface="Nunito"/>
                <a:cs typeface="Nunito"/>
                <a:sym typeface="Nunito"/>
              </a:rPr>
              <a:t>“What it means to make progress in music is many faceted. </a:t>
            </a:r>
            <a:r>
              <a:rPr lang="en-GB" sz="1800" b="1">
                <a:solidFill>
                  <a:schemeClr val="accent4"/>
                </a:solidFill>
                <a:latin typeface="Nunito"/>
                <a:ea typeface="Nunito"/>
                <a:cs typeface="Nunito"/>
                <a:sym typeface="Nunito"/>
              </a:rPr>
              <a:t>No two journeys, in and through musical learning, are the same.</a:t>
            </a:r>
            <a:r>
              <a:rPr lang="en-GB" sz="1800">
                <a:solidFill>
                  <a:schemeClr val="accent4"/>
                </a:solidFill>
                <a:latin typeface="Nunito"/>
                <a:ea typeface="Nunito"/>
                <a:cs typeface="Nunito"/>
                <a:sym typeface="Nunito"/>
              </a:rPr>
              <a:t> Nevertheless, everyone starts from an initial inspiring experience of music, either hearing or performing it” – </a:t>
            </a:r>
            <a:r>
              <a:rPr lang="en-GB" sz="1800" i="1">
                <a:solidFill>
                  <a:schemeClr val="accent4"/>
                </a:solidFill>
                <a:latin typeface="Nunito"/>
                <a:ea typeface="Nunito"/>
                <a:cs typeface="Nunito"/>
                <a:sym typeface="Nunito"/>
              </a:rPr>
              <a:t>The Music Commission. What does it take to make progress in music? 2019. </a:t>
            </a:r>
            <a:endParaRPr sz="1800" b="0" i="1" u="none" strike="noStrike" cap="none">
              <a:solidFill>
                <a:schemeClr val="accent4"/>
              </a:solidFill>
              <a:latin typeface="Nunito"/>
              <a:ea typeface="Nunito"/>
              <a:cs typeface="Nunito"/>
              <a:sym typeface="Nunito"/>
            </a:endParaRPr>
          </a:p>
        </p:txBody>
      </p:sp>
      <p:pic>
        <p:nvPicPr>
          <p:cNvPr id="400" name="Google Shape;400;g30a2c693177_0_121"/>
          <p:cNvPicPr preferRelativeResize="0"/>
          <p:nvPr/>
        </p:nvPicPr>
        <p:blipFill rotWithShape="1">
          <a:blip r:embed="rId3">
            <a:alphaModFix/>
          </a:blip>
          <a:srcRect/>
          <a:stretch/>
        </p:blipFill>
        <p:spPr>
          <a:xfrm>
            <a:off x="223575" y="219975"/>
            <a:ext cx="1614250" cy="1208349"/>
          </a:xfrm>
          <a:prstGeom prst="rect">
            <a:avLst/>
          </a:prstGeom>
          <a:noFill/>
          <a:ln>
            <a:noFill/>
          </a:ln>
        </p:spPr>
      </p:pic>
      <p:pic>
        <p:nvPicPr>
          <p:cNvPr id="401" name="Google Shape;401;g30a2c693177_0_121"/>
          <p:cNvPicPr preferRelativeResize="0"/>
          <p:nvPr/>
        </p:nvPicPr>
        <p:blipFill>
          <a:blip r:embed="rId4">
            <a:alphaModFix/>
          </a:blip>
          <a:stretch>
            <a:fillRect/>
          </a:stretch>
        </p:blipFill>
        <p:spPr>
          <a:xfrm>
            <a:off x="2021200" y="500950"/>
            <a:ext cx="7001374" cy="27370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0a2c693177_0_129"/>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07" name="Google Shape;407;g30a2c693177_0_129"/>
          <p:cNvPicPr preferRelativeResize="0"/>
          <p:nvPr/>
        </p:nvPicPr>
        <p:blipFill>
          <a:blip r:embed="rId3">
            <a:alphaModFix/>
          </a:blip>
          <a:stretch>
            <a:fillRect/>
          </a:stretch>
        </p:blipFill>
        <p:spPr>
          <a:xfrm>
            <a:off x="152401" y="67175"/>
            <a:ext cx="5353050" cy="2838450"/>
          </a:xfrm>
          <a:prstGeom prst="rect">
            <a:avLst/>
          </a:prstGeom>
          <a:noFill/>
          <a:ln>
            <a:noFill/>
          </a:ln>
        </p:spPr>
      </p:pic>
      <p:pic>
        <p:nvPicPr>
          <p:cNvPr id="408" name="Google Shape;408;g30a2c693177_0_129"/>
          <p:cNvPicPr preferRelativeResize="0"/>
          <p:nvPr/>
        </p:nvPicPr>
        <p:blipFill>
          <a:blip r:embed="rId4">
            <a:alphaModFix/>
          </a:blip>
          <a:stretch>
            <a:fillRect/>
          </a:stretch>
        </p:blipFill>
        <p:spPr>
          <a:xfrm>
            <a:off x="6093775" y="432075"/>
            <a:ext cx="2615363" cy="1847850"/>
          </a:xfrm>
          <a:prstGeom prst="rect">
            <a:avLst/>
          </a:prstGeom>
          <a:noFill/>
          <a:ln>
            <a:noFill/>
          </a:ln>
        </p:spPr>
      </p:pic>
      <p:pic>
        <p:nvPicPr>
          <p:cNvPr id="409" name="Google Shape;409;g30a2c693177_0_129"/>
          <p:cNvPicPr preferRelativeResize="0"/>
          <p:nvPr/>
        </p:nvPicPr>
        <p:blipFill>
          <a:blip r:embed="rId5">
            <a:alphaModFix/>
          </a:blip>
          <a:stretch>
            <a:fillRect/>
          </a:stretch>
        </p:blipFill>
        <p:spPr>
          <a:xfrm>
            <a:off x="457825" y="2989850"/>
            <a:ext cx="6939126" cy="1934699"/>
          </a:xfrm>
          <a:prstGeom prst="rect">
            <a:avLst/>
          </a:prstGeom>
          <a:noFill/>
          <a:ln>
            <a:noFill/>
          </a:ln>
        </p:spPr>
      </p:pic>
      <p:sp>
        <p:nvSpPr>
          <p:cNvPr id="410" name="Google Shape;410;g30a2c693177_0_129"/>
          <p:cNvSpPr txBox="1"/>
          <p:nvPr/>
        </p:nvSpPr>
        <p:spPr>
          <a:xfrm>
            <a:off x="7781875" y="3406250"/>
            <a:ext cx="1148700" cy="779700"/>
          </a:xfrm>
          <a:prstGeom prst="rect">
            <a:avLst/>
          </a:prstGeom>
          <a:solidFill>
            <a:srgbClr val="93C47D"/>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2"/>
                </a:solidFill>
                <a:latin typeface="Nunito"/>
                <a:ea typeface="Nunito"/>
                <a:cs typeface="Nunito"/>
                <a:sym typeface="Nunito"/>
              </a:rPr>
              <a:t>Link </a:t>
            </a:r>
            <a:r>
              <a:rPr lang="en-GB" sz="1300" u="sng">
                <a:solidFill>
                  <a:schemeClr val="hlink"/>
                </a:solidFill>
                <a:latin typeface="Nunito"/>
                <a:ea typeface="Nunito"/>
                <a:cs typeface="Nunito"/>
                <a:sym typeface="Nunito"/>
                <a:hlinkClick r:id="rId6"/>
              </a:rPr>
              <a:t>HERE</a:t>
            </a:r>
            <a:r>
              <a:rPr lang="en-GB" sz="1300">
                <a:solidFill>
                  <a:schemeClr val="dk2"/>
                </a:solidFill>
                <a:latin typeface="Nunito"/>
                <a:ea typeface="Nunito"/>
                <a:cs typeface="Nunito"/>
                <a:sym typeface="Nunito"/>
              </a:rPr>
              <a:t> to summary document</a:t>
            </a:r>
            <a:endParaRPr sz="1300">
              <a:solidFill>
                <a:schemeClr val="dk2"/>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a4e9c64114_1_44"/>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16" name="Google Shape;416;g2a4e9c64114_1_44">
            <a:hlinkClick r:id="rId3"/>
          </p:cNvPr>
          <p:cNvPicPr preferRelativeResize="0"/>
          <p:nvPr/>
        </p:nvPicPr>
        <p:blipFill>
          <a:blip r:embed="rId4">
            <a:alphaModFix/>
          </a:blip>
          <a:stretch>
            <a:fillRect/>
          </a:stretch>
        </p:blipFill>
        <p:spPr>
          <a:xfrm>
            <a:off x="198875" y="155600"/>
            <a:ext cx="6987817" cy="2416150"/>
          </a:xfrm>
          <a:prstGeom prst="rect">
            <a:avLst/>
          </a:prstGeom>
          <a:noFill/>
          <a:ln>
            <a:noFill/>
          </a:ln>
        </p:spPr>
      </p:pic>
      <p:pic>
        <p:nvPicPr>
          <p:cNvPr id="417" name="Google Shape;417;g2a4e9c64114_1_44"/>
          <p:cNvPicPr preferRelativeResize="0"/>
          <p:nvPr/>
        </p:nvPicPr>
        <p:blipFill>
          <a:blip r:embed="rId5">
            <a:alphaModFix/>
          </a:blip>
          <a:stretch>
            <a:fillRect/>
          </a:stretch>
        </p:blipFill>
        <p:spPr>
          <a:xfrm>
            <a:off x="4571988" y="2714350"/>
            <a:ext cx="4167436" cy="2266949"/>
          </a:xfrm>
          <a:prstGeom prst="rect">
            <a:avLst/>
          </a:prstGeom>
          <a:noFill/>
          <a:ln>
            <a:noFill/>
          </a:ln>
        </p:spPr>
      </p:pic>
      <p:sp>
        <p:nvSpPr>
          <p:cNvPr id="418" name="Google Shape;418;g2a4e9c64114_1_44"/>
          <p:cNvSpPr txBox="1"/>
          <p:nvPr/>
        </p:nvSpPr>
        <p:spPr>
          <a:xfrm>
            <a:off x="281425" y="2714350"/>
            <a:ext cx="3748500" cy="11253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t>Ofsted’s Christopher Stevens, HMI National Lead for music, explains what to expect from a Deep Dive in music in 2023.</a:t>
            </a:r>
            <a:endParaRPr sz="1500">
              <a:solidFill>
                <a:schemeClr val="dk2"/>
              </a:solidFill>
              <a:latin typeface="Nunito"/>
              <a:ea typeface="Nunito"/>
              <a:cs typeface="Nunito"/>
              <a:sym typeface="Nunito"/>
            </a:endParaRPr>
          </a:p>
        </p:txBody>
      </p:sp>
      <p:sp>
        <p:nvSpPr>
          <p:cNvPr id="419" name="Google Shape;419;g2a4e9c64114_1_44"/>
          <p:cNvSpPr txBox="1">
            <a:spLocks noGrp="1"/>
          </p:cNvSpPr>
          <p:nvPr>
            <p:ph type="subTitle" idx="4294967295"/>
          </p:nvPr>
        </p:nvSpPr>
        <p:spPr>
          <a:xfrm>
            <a:off x="1499575" y="3982250"/>
            <a:ext cx="2817900" cy="8265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Click </a:t>
            </a:r>
            <a:r>
              <a:rPr lang="en-GB" sz="2000" u="sng">
                <a:solidFill>
                  <a:schemeClr val="hlink"/>
                </a:solidFill>
                <a:hlinkClick r:id="rId6"/>
              </a:rPr>
              <a:t>HERE</a:t>
            </a:r>
            <a:r>
              <a:rPr lang="en-GB" sz="2000">
                <a:solidFill>
                  <a:schemeClr val="lt2"/>
                </a:solidFill>
              </a:rPr>
              <a:t> to see the full interview…</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a4e9c64114_1_29"/>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25" name="Google Shape;425;g2a4e9c64114_1_29">
            <a:hlinkClick r:id="rId3"/>
          </p:cNvPr>
          <p:cNvPicPr preferRelativeResize="0"/>
          <p:nvPr/>
        </p:nvPicPr>
        <p:blipFill rotWithShape="1">
          <a:blip r:embed="rId4">
            <a:alphaModFix/>
          </a:blip>
          <a:srcRect b="54020"/>
          <a:stretch/>
        </p:blipFill>
        <p:spPr>
          <a:xfrm>
            <a:off x="198875" y="155600"/>
            <a:ext cx="6987827" cy="1110900"/>
          </a:xfrm>
          <a:prstGeom prst="rect">
            <a:avLst/>
          </a:prstGeom>
          <a:noFill/>
          <a:ln>
            <a:noFill/>
          </a:ln>
        </p:spPr>
      </p:pic>
      <p:pic>
        <p:nvPicPr>
          <p:cNvPr id="426" name="Google Shape;426;g2a4e9c64114_1_29" descr="Join us in conversation with Christopher Stevens, His Majesty’s Inspector and National Lead for Music at Ofsted, as he takes us through the key messages from Ofsted’s research review into the most effective approaches to assessment in music." title="MTA in Conversation With Christopher Stevens">
            <a:hlinkClick r:id="rId5"/>
          </p:cNvPr>
          <p:cNvPicPr preferRelativeResize="0"/>
          <p:nvPr/>
        </p:nvPicPr>
        <p:blipFill>
          <a:blip r:embed="rId6">
            <a:alphaModFix/>
          </a:blip>
          <a:stretch>
            <a:fillRect/>
          </a:stretch>
        </p:blipFill>
        <p:spPr>
          <a:xfrm>
            <a:off x="4942100" y="1868975"/>
            <a:ext cx="3048000" cy="1714500"/>
          </a:xfrm>
          <a:prstGeom prst="rect">
            <a:avLst/>
          </a:prstGeom>
          <a:noFill/>
          <a:ln>
            <a:noFill/>
          </a:ln>
        </p:spPr>
      </p:pic>
      <p:pic>
        <p:nvPicPr>
          <p:cNvPr id="427" name="Google Shape;427;g2a4e9c64114_1_29">
            <a:hlinkClick r:id="rId7"/>
          </p:cNvPr>
          <p:cNvPicPr preferRelativeResize="0"/>
          <p:nvPr/>
        </p:nvPicPr>
        <p:blipFill>
          <a:blip r:embed="rId8">
            <a:alphaModFix/>
          </a:blip>
          <a:stretch>
            <a:fillRect/>
          </a:stretch>
        </p:blipFill>
        <p:spPr>
          <a:xfrm>
            <a:off x="218000" y="1571300"/>
            <a:ext cx="4354010" cy="2614650"/>
          </a:xfrm>
          <a:prstGeom prst="rect">
            <a:avLst/>
          </a:prstGeom>
          <a:noFill/>
          <a:ln>
            <a:noFill/>
          </a:ln>
        </p:spPr>
      </p:pic>
      <p:sp>
        <p:nvSpPr>
          <p:cNvPr id="428" name="Google Shape;428;g2a4e9c64114_1_29"/>
          <p:cNvSpPr txBox="1">
            <a:spLocks noGrp="1"/>
          </p:cNvSpPr>
          <p:nvPr>
            <p:ph type="subTitle" idx="4294967295"/>
          </p:nvPr>
        </p:nvSpPr>
        <p:spPr>
          <a:xfrm>
            <a:off x="2321325" y="422150"/>
            <a:ext cx="3854400" cy="57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More from Christopher Stevens</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a4e9c64114_1_19"/>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34" name="Google Shape;434;g2a4e9c64114_1_19">
            <a:hlinkClick r:id="rId3"/>
          </p:cNvPr>
          <p:cNvPicPr preferRelativeResize="0"/>
          <p:nvPr/>
        </p:nvPicPr>
        <p:blipFill rotWithShape="1">
          <a:blip r:embed="rId4">
            <a:alphaModFix/>
          </a:blip>
          <a:srcRect b="54020"/>
          <a:stretch/>
        </p:blipFill>
        <p:spPr>
          <a:xfrm>
            <a:off x="99438" y="155625"/>
            <a:ext cx="6987827" cy="1110900"/>
          </a:xfrm>
          <a:prstGeom prst="rect">
            <a:avLst/>
          </a:prstGeom>
          <a:noFill/>
          <a:ln>
            <a:noFill/>
          </a:ln>
        </p:spPr>
      </p:pic>
      <p:pic>
        <p:nvPicPr>
          <p:cNvPr id="435" name="Google Shape;435;g2a4e9c64114_1_19"/>
          <p:cNvPicPr preferRelativeResize="0"/>
          <p:nvPr/>
        </p:nvPicPr>
        <p:blipFill>
          <a:blip r:embed="rId5">
            <a:alphaModFix/>
          </a:blip>
          <a:stretch>
            <a:fillRect/>
          </a:stretch>
        </p:blipFill>
        <p:spPr>
          <a:xfrm>
            <a:off x="1457912" y="198675"/>
            <a:ext cx="5551775" cy="4746175"/>
          </a:xfrm>
          <a:prstGeom prst="rect">
            <a:avLst/>
          </a:prstGeom>
          <a:noFill/>
          <a:ln>
            <a:noFill/>
          </a:ln>
        </p:spPr>
      </p:pic>
      <p:sp>
        <p:nvSpPr>
          <p:cNvPr id="436" name="Google Shape;436;g2a4e9c64114_1_19"/>
          <p:cNvSpPr/>
          <p:nvPr/>
        </p:nvSpPr>
        <p:spPr>
          <a:xfrm>
            <a:off x="1299200" y="2529900"/>
            <a:ext cx="5887500" cy="453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37" name="Google Shape;437;g2a4e9c64114_1_19"/>
          <p:cNvPicPr preferRelativeResize="0"/>
          <p:nvPr/>
        </p:nvPicPr>
        <p:blipFill>
          <a:blip r:embed="rId6">
            <a:alphaModFix/>
          </a:blip>
          <a:stretch>
            <a:fillRect/>
          </a:stretch>
        </p:blipFill>
        <p:spPr>
          <a:xfrm>
            <a:off x="303149" y="3025650"/>
            <a:ext cx="3527672" cy="1919200"/>
          </a:xfrm>
          <a:prstGeom prst="rect">
            <a:avLst/>
          </a:prstGeom>
          <a:noFill/>
          <a:ln>
            <a:noFill/>
          </a:ln>
        </p:spPr>
      </p:pic>
      <p:pic>
        <p:nvPicPr>
          <p:cNvPr id="438" name="Google Shape;438;g2a4e9c64114_1_19"/>
          <p:cNvPicPr preferRelativeResize="0"/>
          <p:nvPr/>
        </p:nvPicPr>
        <p:blipFill>
          <a:blip r:embed="rId7">
            <a:alphaModFix/>
          </a:blip>
          <a:stretch>
            <a:fillRect/>
          </a:stretch>
        </p:blipFill>
        <p:spPr>
          <a:xfrm>
            <a:off x="5812275" y="3356600"/>
            <a:ext cx="3086100" cy="1257300"/>
          </a:xfrm>
          <a:prstGeom prst="rect">
            <a:avLst/>
          </a:prstGeom>
          <a:noFill/>
          <a:ln>
            <a:noFill/>
          </a:ln>
        </p:spPr>
      </p:pic>
      <p:pic>
        <p:nvPicPr>
          <p:cNvPr id="439" name="Google Shape;439;g2a4e9c64114_1_19"/>
          <p:cNvPicPr preferRelativeResize="0"/>
          <p:nvPr/>
        </p:nvPicPr>
        <p:blipFill>
          <a:blip r:embed="rId8">
            <a:alphaModFix/>
          </a:blip>
          <a:stretch>
            <a:fillRect/>
          </a:stretch>
        </p:blipFill>
        <p:spPr>
          <a:xfrm>
            <a:off x="5864662" y="853525"/>
            <a:ext cx="3179900" cy="1676400"/>
          </a:xfrm>
          <a:prstGeom prst="rect">
            <a:avLst/>
          </a:prstGeom>
          <a:noFill/>
          <a:ln>
            <a:noFill/>
          </a:ln>
        </p:spPr>
      </p:pic>
      <p:pic>
        <p:nvPicPr>
          <p:cNvPr id="440" name="Google Shape;440;g2a4e9c64114_1_19"/>
          <p:cNvPicPr preferRelativeResize="0"/>
          <p:nvPr/>
        </p:nvPicPr>
        <p:blipFill>
          <a:blip r:embed="rId9">
            <a:alphaModFix/>
          </a:blip>
          <a:stretch>
            <a:fillRect/>
          </a:stretch>
        </p:blipFill>
        <p:spPr>
          <a:xfrm>
            <a:off x="500700" y="1156850"/>
            <a:ext cx="2933700" cy="819150"/>
          </a:xfrm>
          <a:prstGeom prst="rect">
            <a:avLst/>
          </a:prstGeom>
          <a:noFill/>
          <a:ln>
            <a:noFill/>
          </a:ln>
        </p:spPr>
      </p:pic>
      <p:sp>
        <p:nvSpPr>
          <p:cNvPr id="441" name="Google Shape;441;g2a4e9c64114_1_19"/>
          <p:cNvSpPr txBox="1"/>
          <p:nvPr/>
        </p:nvSpPr>
        <p:spPr>
          <a:xfrm>
            <a:off x="1364588" y="1862300"/>
            <a:ext cx="1798500" cy="1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cxnSp>
        <p:nvCxnSpPr>
          <p:cNvPr id="442" name="Google Shape;442;g2a4e9c64114_1_19"/>
          <p:cNvCxnSpPr/>
          <p:nvPr/>
        </p:nvCxnSpPr>
        <p:spPr>
          <a:xfrm>
            <a:off x="1951600" y="739850"/>
            <a:ext cx="3828300" cy="1500"/>
          </a:xfrm>
          <a:prstGeom prst="straightConnector1">
            <a:avLst/>
          </a:prstGeom>
          <a:noFill/>
          <a:ln w="19050" cap="flat" cmpd="sng">
            <a:solidFill>
              <a:srgbClr val="FF0000"/>
            </a:solidFill>
            <a:prstDash val="solid"/>
            <a:round/>
            <a:headEnd type="none" w="med" len="med"/>
            <a:tailEnd type="none" w="med" len="med"/>
          </a:ln>
        </p:spPr>
      </p:cxnSp>
      <p:cxnSp>
        <p:nvCxnSpPr>
          <p:cNvPr id="443" name="Google Shape;443;g2a4e9c64114_1_19"/>
          <p:cNvCxnSpPr/>
          <p:nvPr/>
        </p:nvCxnSpPr>
        <p:spPr>
          <a:xfrm rot="10800000" flipH="1">
            <a:off x="1951600" y="452475"/>
            <a:ext cx="3828300" cy="16500"/>
          </a:xfrm>
          <a:prstGeom prst="straightConnector1">
            <a:avLst/>
          </a:prstGeom>
          <a:noFill/>
          <a:ln w="19050" cap="flat" cmpd="sng">
            <a:solidFill>
              <a:srgbClr val="FF0000"/>
            </a:solidFill>
            <a:prstDash val="solid"/>
            <a:round/>
            <a:headEnd type="none" w="med" len="med"/>
            <a:tailEnd type="none" w="med" len="med"/>
          </a:ln>
        </p:spPr>
      </p:cxnSp>
      <p:cxnSp>
        <p:nvCxnSpPr>
          <p:cNvPr id="444" name="Google Shape;444;g2a4e9c64114_1_19"/>
          <p:cNvCxnSpPr/>
          <p:nvPr/>
        </p:nvCxnSpPr>
        <p:spPr>
          <a:xfrm>
            <a:off x="1967550" y="468975"/>
            <a:ext cx="0" cy="262200"/>
          </a:xfrm>
          <a:prstGeom prst="straightConnector1">
            <a:avLst/>
          </a:prstGeom>
          <a:noFill/>
          <a:ln w="19050" cap="flat" cmpd="sng">
            <a:solidFill>
              <a:srgbClr val="FF0000"/>
            </a:solidFill>
            <a:prstDash val="solid"/>
            <a:round/>
            <a:headEnd type="none" w="med" len="med"/>
            <a:tailEnd type="none" w="med" len="med"/>
          </a:ln>
        </p:spPr>
      </p:cxnSp>
      <p:cxnSp>
        <p:nvCxnSpPr>
          <p:cNvPr id="445" name="Google Shape;445;g2a4e9c64114_1_19"/>
          <p:cNvCxnSpPr/>
          <p:nvPr/>
        </p:nvCxnSpPr>
        <p:spPr>
          <a:xfrm flipH="1">
            <a:off x="5779925" y="452900"/>
            <a:ext cx="5100" cy="2886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287" name="Google Shape;287;p8"/>
          <p:cNvSpPr txBox="1">
            <a:spLocks noGrp="1"/>
          </p:cNvSpPr>
          <p:nvPr>
            <p:ph type="subTitle" idx="1"/>
          </p:nvPr>
        </p:nvSpPr>
        <p:spPr>
          <a:xfrm>
            <a:off x="5571125" y="3568150"/>
            <a:ext cx="3138000" cy="695400"/>
          </a:xfrm>
          <a:prstGeom prst="rect">
            <a:avLst/>
          </a:prstGeom>
          <a:solidFill>
            <a:schemeClr val="accent1"/>
          </a:solidFill>
          <a:ln>
            <a:noFill/>
          </a:ln>
        </p:spPr>
        <p:txBody>
          <a:bodyPr spcFirstLastPara="1" wrap="square" lIns="91425" tIns="91425" rIns="91425" bIns="91425" anchor="t" anchorCtr="0">
            <a:normAutofit fontScale="62500" lnSpcReduction="20000"/>
          </a:bodyPr>
          <a:lstStyle/>
          <a:p>
            <a:pPr marL="0" lvl="0" indent="0" algn="l" rtl="0">
              <a:lnSpc>
                <a:spcPct val="100000"/>
              </a:lnSpc>
              <a:spcBef>
                <a:spcPts val="0"/>
              </a:spcBef>
              <a:spcAft>
                <a:spcPts val="0"/>
              </a:spcAft>
              <a:buSzPct val="117647"/>
              <a:buNone/>
            </a:pPr>
            <a:r>
              <a:rPr lang="en-GB"/>
              <a:t>Contact - Molly Newton: Learning Lead - York Music Hub to arrange an initial visit and planning meeting</a:t>
            </a:r>
            <a:endParaRPr/>
          </a:p>
          <a:p>
            <a:pPr marL="0" lvl="0" indent="0" algn="l" rtl="0">
              <a:lnSpc>
                <a:spcPct val="100000"/>
              </a:lnSpc>
              <a:spcBef>
                <a:spcPts val="0"/>
              </a:spcBef>
              <a:spcAft>
                <a:spcPts val="0"/>
              </a:spcAft>
              <a:buSzPct val="117647"/>
              <a:buNone/>
            </a:pPr>
            <a:r>
              <a:rPr lang="en-GB" u="sng">
                <a:solidFill>
                  <a:schemeClr val="hlink"/>
                </a:solidFill>
                <a:hlinkClick r:id="rId3"/>
              </a:rPr>
              <a:t>molly@yorkmusichub.org.uk</a:t>
            </a:r>
            <a:endParaRPr/>
          </a:p>
        </p:txBody>
      </p:sp>
      <p:pic>
        <p:nvPicPr>
          <p:cNvPr id="288" name="Google Shape;288;p8"/>
          <p:cNvPicPr preferRelativeResize="0"/>
          <p:nvPr/>
        </p:nvPicPr>
        <p:blipFill rotWithShape="1">
          <a:blip r:embed="rId4">
            <a:alphaModFix/>
          </a:blip>
          <a:srcRect/>
          <a:stretch/>
        </p:blipFill>
        <p:spPr>
          <a:xfrm>
            <a:off x="5721250" y="596938"/>
            <a:ext cx="2571750" cy="2447925"/>
          </a:xfrm>
          <a:prstGeom prst="rect">
            <a:avLst/>
          </a:prstGeom>
          <a:noFill/>
          <a:ln>
            <a:noFill/>
          </a:ln>
        </p:spPr>
      </p:pic>
      <p:pic>
        <p:nvPicPr>
          <p:cNvPr id="289" name="Google Shape;289;p8"/>
          <p:cNvPicPr preferRelativeResize="0"/>
          <p:nvPr/>
        </p:nvPicPr>
        <p:blipFill rotWithShape="1">
          <a:blip r:embed="rId5">
            <a:alphaModFix/>
          </a:blip>
          <a:srcRect/>
          <a:stretch/>
        </p:blipFill>
        <p:spPr>
          <a:xfrm>
            <a:off x="236175" y="369813"/>
            <a:ext cx="4875601" cy="406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3233b7958a7_0_8"/>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451" name="Google Shape;451;g3233b7958a7_0_8"/>
          <p:cNvPicPr preferRelativeResize="0"/>
          <p:nvPr/>
        </p:nvPicPr>
        <p:blipFill rotWithShape="1">
          <a:blip r:embed="rId3">
            <a:alphaModFix/>
          </a:blip>
          <a:srcRect/>
          <a:stretch/>
        </p:blipFill>
        <p:spPr>
          <a:xfrm>
            <a:off x="0" y="0"/>
            <a:ext cx="1905375" cy="1426275"/>
          </a:xfrm>
          <a:prstGeom prst="rect">
            <a:avLst/>
          </a:prstGeom>
          <a:noFill/>
          <a:ln>
            <a:noFill/>
          </a:ln>
        </p:spPr>
      </p:pic>
      <p:pic>
        <p:nvPicPr>
          <p:cNvPr id="452" name="Google Shape;452;g3233b7958a7_0_8"/>
          <p:cNvPicPr preferRelativeResize="0"/>
          <p:nvPr/>
        </p:nvPicPr>
        <p:blipFill rotWithShape="1">
          <a:blip r:embed="rId4">
            <a:alphaModFix/>
          </a:blip>
          <a:srcRect/>
          <a:stretch/>
        </p:blipFill>
        <p:spPr>
          <a:xfrm>
            <a:off x="0" y="1573639"/>
            <a:ext cx="9144001" cy="3445922"/>
          </a:xfrm>
          <a:prstGeom prst="rect">
            <a:avLst/>
          </a:prstGeom>
          <a:noFill/>
          <a:ln>
            <a:noFill/>
          </a:ln>
        </p:spPr>
      </p:pic>
      <p:sp>
        <p:nvSpPr>
          <p:cNvPr id="453" name="Google Shape;453;g3233b7958a7_0_8"/>
          <p:cNvSpPr/>
          <p:nvPr/>
        </p:nvSpPr>
        <p:spPr>
          <a:xfrm>
            <a:off x="250475" y="2223100"/>
            <a:ext cx="7901100" cy="836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cxnSp>
        <p:nvCxnSpPr>
          <p:cNvPr id="454" name="Google Shape;454;g3233b7958a7_0_8"/>
          <p:cNvCxnSpPr/>
          <p:nvPr/>
        </p:nvCxnSpPr>
        <p:spPr>
          <a:xfrm flipH="1">
            <a:off x="1389275" y="806650"/>
            <a:ext cx="924000" cy="1506900"/>
          </a:xfrm>
          <a:prstGeom prst="straightConnector1">
            <a:avLst/>
          </a:prstGeom>
          <a:noFill/>
          <a:ln w="38100" cap="flat" cmpd="sng">
            <a:solidFill>
              <a:schemeClr val="accent1"/>
            </a:solidFill>
            <a:prstDash val="solid"/>
            <a:round/>
            <a:headEnd type="none" w="med" len="med"/>
            <a:tailEnd type="triangle" w="med" len="med"/>
          </a:ln>
        </p:spPr>
      </p:cxnSp>
      <p:sp>
        <p:nvSpPr>
          <p:cNvPr id="455" name="Google Shape;455;g3233b7958a7_0_8"/>
          <p:cNvSpPr txBox="1">
            <a:spLocks noGrp="1"/>
          </p:cNvSpPr>
          <p:nvPr>
            <p:ph type="subTitle" idx="4294967295"/>
          </p:nvPr>
        </p:nvSpPr>
        <p:spPr>
          <a:xfrm>
            <a:off x="2197100" y="280950"/>
            <a:ext cx="6783300" cy="7776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1"/>
                </a:solidFill>
              </a:rPr>
              <a:t>Why this? Why now?How to plan a curriculum to support progression in music…</a:t>
            </a:r>
            <a:endParaRPr sz="1900">
              <a:solidFill>
                <a:schemeClr val="lt1"/>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a4e9c64114_1_15"/>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Online Curriculum planning:</a:t>
            </a:r>
            <a:endParaRPr/>
          </a:p>
        </p:txBody>
      </p:sp>
      <p:sp>
        <p:nvSpPr>
          <p:cNvPr id="461" name="Google Shape;461;g2a4e9c64114_1_15"/>
          <p:cNvSpPr txBox="1"/>
          <p:nvPr/>
        </p:nvSpPr>
        <p:spPr>
          <a:xfrm>
            <a:off x="2915450" y="2153750"/>
            <a:ext cx="5321400" cy="16161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Font typeface="Nunito"/>
              <a:buChar char="●"/>
            </a:pPr>
            <a:r>
              <a:rPr lang="en-GB" sz="2800" u="sng">
                <a:solidFill>
                  <a:schemeClr val="hlink"/>
                </a:solidFill>
                <a:latin typeface="Nunito"/>
                <a:ea typeface="Nunito"/>
                <a:cs typeface="Nunito"/>
                <a:sym typeface="Nunito"/>
                <a:hlinkClick r:id="rId3"/>
              </a:rPr>
              <a:t>Sing Up</a:t>
            </a:r>
            <a:endParaRPr sz="2800">
              <a:solidFill>
                <a:schemeClr val="dk2"/>
              </a:solidFill>
              <a:latin typeface="Nunito"/>
              <a:ea typeface="Nunito"/>
              <a:cs typeface="Nunito"/>
              <a:sym typeface="Nunito"/>
            </a:endParaRPr>
          </a:p>
          <a:p>
            <a:pPr marL="457200" lvl="0" indent="-406400" algn="l" rtl="0">
              <a:spcBef>
                <a:spcPts val="0"/>
              </a:spcBef>
              <a:spcAft>
                <a:spcPts val="0"/>
              </a:spcAft>
              <a:buSzPts val="2800"/>
              <a:buFont typeface="Nunito"/>
              <a:buChar char="●"/>
            </a:pPr>
            <a:r>
              <a:rPr lang="en-GB" sz="2800" u="sng">
                <a:solidFill>
                  <a:schemeClr val="hlink"/>
                </a:solidFill>
                <a:latin typeface="Nunito"/>
                <a:ea typeface="Nunito"/>
                <a:cs typeface="Nunito"/>
                <a:sym typeface="Nunito"/>
                <a:hlinkClick r:id="rId4"/>
              </a:rPr>
              <a:t>Charanga</a:t>
            </a:r>
            <a:endParaRPr sz="2800">
              <a:solidFill>
                <a:schemeClr val="dk2"/>
              </a:solidFill>
              <a:latin typeface="Nunito"/>
              <a:ea typeface="Nunito"/>
              <a:cs typeface="Nunito"/>
              <a:sym typeface="Nunito"/>
            </a:endParaRPr>
          </a:p>
          <a:p>
            <a:pPr marL="457200" lvl="0" indent="-406400" algn="l" rtl="0">
              <a:spcBef>
                <a:spcPts val="0"/>
              </a:spcBef>
              <a:spcAft>
                <a:spcPts val="0"/>
              </a:spcAft>
              <a:buSzPts val="2800"/>
              <a:buFont typeface="Nunito"/>
              <a:buChar char="●"/>
            </a:pPr>
            <a:r>
              <a:rPr lang="en-GB" sz="2800" u="sng">
                <a:solidFill>
                  <a:schemeClr val="hlink"/>
                </a:solidFill>
                <a:latin typeface="Nunito"/>
                <a:ea typeface="Nunito"/>
                <a:cs typeface="Nunito"/>
                <a:sym typeface="Nunito"/>
                <a:hlinkClick r:id="rId5"/>
              </a:rPr>
              <a:t>Musical Futures Online</a:t>
            </a:r>
            <a:endParaRPr sz="2800">
              <a:solidFill>
                <a:schemeClr val="dk2"/>
              </a:solidFill>
              <a:latin typeface="Nunito"/>
              <a:ea typeface="Nunito"/>
              <a:cs typeface="Nunito"/>
              <a:sym typeface="Nunito"/>
            </a:endParaRPr>
          </a:p>
        </p:txBody>
      </p:sp>
      <p:sp>
        <p:nvSpPr>
          <p:cNvPr id="462" name="Google Shape;462;g2a4e9c64114_1_15"/>
          <p:cNvSpPr txBox="1"/>
          <p:nvPr/>
        </p:nvSpPr>
        <p:spPr>
          <a:xfrm>
            <a:off x="281675" y="1360375"/>
            <a:ext cx="2026500" cy="14490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dk2"/>
                </a:solidFill>
                <a:latin typeface="Nunito"/>
                <a:ea typeface="Nunito"/>
                <a:cs typeface="Nunito"/>
                <a:sym typeface="Nunito"/>
              </a:rPr>
              <a:t>There are various online schemes available and all have different things to offer. </a:t>
            </a:r>
            <a:endParaRPr sz="1600">
              <a:solidFill>
                <a:schemeClr val="dk2"/>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3233b7958a7_0_17"/>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Online Curriculum planning:</a:t>
            </a:r>
            <a:endParaRPr/>
          </a:p>
        </p:txBody>
      </p:sp>
      <p:pic>
        <p:nvPicPr>
          <p:cNvPr id="468" name="Google Shape;468;g3233b7958a7_0_17"/>
          <p:cNvPicPr preferRelativeResize="0"/>
          <p:nvPr/>
        </p:nvPicPr>
        <p:blipFill>
          <a:blip r:embed="rId3">
            <a:alphaModFix/>
          </a:blip>
          <a:stretch>
            <a:fillRect/>
          </a:stretch>
        </p:blipFill>
        <p:spPr>
          <a:xfrm>
            <a:off x="4442250" y="770525"/>
            <a:ext cx="3897249" cy="2717223"/>
          </a:xfrm>
          <a:prstGeom prst="rect">
            <a:avLst/>
          </a:prstGeom>
          <a:noFill/>
          <a:ln>
            <a:noFill/>
          </a:ln>
        </p:spPr>
      </p:pic>
      <p:pic>
        <p:nvPicPr>
          <p:cNvPr id="469" name="Google Shape;469;g3233b7958a7_0_17"/>
          <p:cNvPicPr preferRelativeResize="0"/>
          <p:nvPr/>
        </p:nvPicPr>
        <p:blipFill>
          <a:blip r:embed="rId4">
            <a:alphaModFix/>
          </a:blip>
          <a:stretch>
            <a:fillRect/>
          </a:stretch>
        </p:blipFill>
        <p:spPr>
          <a:xfrm>
            <a:off x="76100" y="2089200"/>
            <a:ext cx="4046797" cy="2029326"/>
          </a:xfrm>
          <a:prstGeom prst="rect">
            <a:avLst/>
          </a:prstGeom>
          <a:noFill/>
          <a:ln>
            <a:noFill/>
          </a:ln>
        </p:spPr>
      </p:pic>
      <p:pic>
        <p:nvPicPr>
          <p:cNvPr id="470" name="Google Shape;470;g3233b7958a7_0_17">
            <a:hlinkClick r:id="rId5"/>
          </p:cNvPr>
          <p:cNvPicPr preferRelativeResize="0"/>
          <p:nvPr/>
        </p:nvPicPr>
        <p:blipFill>
          <a:blip r:embed="rId6">
            <a:alphaModFix/>
          </a:blip>
          <a:stretch>
            <a:fillRect/>
          </a:stretch>
        </p:blipFill>
        <p:spPr>
          <a:xfrm>
            <a:off x="0" y="910425"/>
            <a:ext cx="2305050" cy="1085850"/>
          </a:xfrm>
          <a:prstGeom prst="rect">
            <a:avLst/>
          </a:prstGeom>
          <a:noFill/>
          <a:ln>
            <a:noFill/>
          </a:ln>
        </p:spPr>
      </p:pic>
      <p:sp>
        <p:nvSpPr>
          <p:cNvPr id="471" name="Google Shape;471;g3233b7958a7_0_17"/>
          <p:cNvSpPr txBox="1">
            <a:spLocks noGrp="1"/>
          </p:cNvSpPr>
          <p:nvPr>
            <p:ph type="subTitle" idx="4294967295"/>
          </p:nvPr>
        </p:nvSpPr>
        <p:spPr>
          <a:xfrm>
            <a:off x="4069463" y="3417525"/>
            <a:ext cx="951000" cy="57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Costs:</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472" name="Google Shape;472;g3233b7958a7_0_17"/>
          <p:cNvSpPr txBox="1"/>
          <p:nvPr/>
        </p:nvSpPr>
        <p:spPr>
          <a:xfrm>
            <a:off x="5097075" y="3597600"/>
            <a:ext cx="4046700" cy="1403700"/>
          </a:xfrm>
          <a:prstGeom prst="rect">
            <a:avLst/>
          </a:prstGeom>
          <a:solidFill>
            <a:srgbClr val="D0E0E3"/>
          </a:solid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Small Primary Schools (less than 100) £62 annual membership</a:t>
            </a:r>
            <a:endParaRPr/>
          </a:p>
          <a:p>
            <a:pPr marL="457200" lvl="0" indent="-317500" algn="l" rtl="0">
              <a:spcBef>
                <a:spcPts val="0"/>
              </a:spcBef>
              <a:spcAft>
                <a:spcPts val="0"/>
              </a:spcAft>
              <a:buSzPts val="1400"/>
              <a:buChar char="●"/>
            </a:pPr>
            <a:r>
              <a:rPr lang="en-GB"/>
              <a:t>Medium Primary Schools (101 - 200) £90 annual membership</a:t>
            </a:r>
            <a:endParaRPr/>
          </a:p>
          <a:p>
            <a:pPr marL="457200" lvl="0" indent="-317500" algn="l" rtl="0">
              <a:spcBef>
                <a:spcPts val="0"/>
              </a:spcBef>
              <a:spcAft>
                <a:spcPts val="0"/>
              </a:spcAft>
              <a:buSzPts val="1400"/>
              <a:buChar char="●"/>
            </a:pPr>
            <a:r>
              <a:rPr lang="en-GB"/>
              <a:t>Large Primary Schools (200+) £114 </a:t>
            </a:r>
            <a:endParaRPr/>
          </a:p>
          <a:p>
            <a:pPr marL="457200" lvl="0" indent="0" algn="l" rtl="0">
              <a:spcBef>
                <a:spcPts val="0"/>
              </a:spcBef>
              <a:spcAft>
                <a:spcPts val="0"/>
              </a:spcAft>
              <a:buNone/>
            </a:pPr>
            <a:r>
              <a:rPr lang="en-GB"/>
              <a:t>annual membership</a:t>
            </a:r>
            <a:endParaRPr/>
          </a:p>
        </p:txBody>
      </p:sp>
      <p:sp>
        <p:nvSpPr>
          <p:cNvPr id="473" name="Google Shape;473;g3233b7958a7_0_17"/>
          <p:cNvSpPr txBox="1">
            <a:spLocks noGrp="1"/>
          </p:cNvSpPr>
          <p:nvPr>
            <p:ph type="subTitle" idx="4294967295"/>
          </p:nvPr>
        </p:nvSpPr>
        <p:spPr>
          <a:xfrm>
            <a:off x="2891601" y="4300600"/>
            <a:ext cx="2105100" cy="57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YMH Subsidised</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a4e9c64114_1_156"/>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 Online Curriculum planning:</a:t>
            </a:r>
            <a:endParaRPr/>
          </a:p>
        </p:txBody>
      </p:sp>
      <p:pic>
        <p:nvPicPr>
          <p:cNvPr id="479" name="Google Shape;479;g2a4e9c64114_1_156"/>
          <p:cNvPicPr preferRelativeResize="0"/>
          <p:nvPr/>
        </p:nvPicPr>
        <p:blipFill>
          <a:blip r:embed="rId3">
            <a:alphaModFix/>
          </a:blip>
          <a:stretch>
            <a:fillRect/>
          </a:stretch>
        </p:blipFill>
        <p:spPr>
          <a:xfrm>
            <a:off x="387763" y="3467751"/>
            <a:ext cx="8167076" cy="1631000"/>
          </a:xfrm>
          <a:prstGeom prst="rect">
            <a:avLst/>
          </a:prstGeom>
          <a:noFill/>
          <a:ln>
            <a:noFill/>
          </a:ln>
        </p:spPr>
      </p:pic>
      <p:pic>
        <p:nvPicPr>
          <p:cNvPr id="480" name="Google Shape;480;g2a4e9c64114_1_156">
            <a:hlinkClick r:id="rId4"/>
          </p:cNvPr>
          <p:cNvPicPr preferRelativeResize="0"/>
          <p:nvPr/>
        </p:nvPicPr>
        <p:blipFill rotWithShape="1">
          <a:blip r:embed="rId5">
            <a:alphaModFix/>
          </a:blip>
          <a:srcRect r="11386"/>
          <a:stretch/>
        </p:blipFill>
        <p:spPr>
          <a:xfrm>
            <a:off x="573275" y="1364375"/>
            <a:ext cx="2008800" cy="1371600"/>
          </a:xfrm>
          <a:prstGeom prst="rect">
            <a:avLst/>
          </a:prstGeom>
          <a:noFill/>
          <a:ln>
            <a:noFill/>
          </a:ln>
        </p:spPr>
      </p:pic>
      <p:pic>
        <p:nvPicPr>
          <p:cNvPr id="481" name="Google Shape;481;g2a4e9c64114_1_156"/>
          <p:cNvPicPr preferRelativeResize="0"/>
          <p:nvPr/>
        </p:nvPicPr>
        <p:blipFill>
          <a:blip r:embed="rId6">
            <a:alphaModFix/>
          </a:blip>
          <a:stretch>
            <a:fillRect/>
          </a:stretch>
        </p:blipFill>
        <p:spPr>
          <a:xfrm>
            <a:off x="3798250" y="841250"/>
            <a:ext cx="3896647" cy="2626500"/>
          </a:xfrm>
          <a:prstGeom prst="rect">
            <a:avLst/>
          </a:prstGeom>
          <a:noFill/>
          <a:ln>
            <a:noFill/>
          </a:ln>
        </p:spPr>
      </p:pic>
      <p:sp>
        <p:nvSpPr>
          <p:cNvPr id="482" name="Google Shape;482;g2a4e9c64114_1_156"/>
          <p:cNvSpPr txBox="1">
            <a:spLocks noGrp="1"/>
          </p:cNvSpPr>
          <p:nvPr>
            <p:ph type="subTitle" idx="4294967295"/>
          </p:nvPr>
        </p:nvSpPr>
        <p:spPr>
          <a:xfrm>
            <a:off x="387775" y="2839525"/>
            <a:ext cx="951000" cy="57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Costs:</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a4e9c64114_1_149"/>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 Online Curriculum planning:</a:t>
            </a:r>
            <a:endParaRPr/>
          </a:p>
        </p:txBody>
      </p:sp>
      <p:pic>
        <p:nvPicPr>
          <p:cNvPr id="488" name="Google Shape;488;g2a4e9c64114_1_149"/>
          <p:cNvPicPr preferRelativeResize="0"/>
          <p:nvPr/>
        </p:nvPicPr>
        <p:blipFill>
          <a:blip r:embed="rId3">
            <a:alphaModFix/>
          </a:blip>
          <a:stretch>
            <a:fillRect/>
          </a:stretch>
        </p:blipFill>
        <p:spPr>
          <a:xfrm>
            <a:off x="2691675" y="1491675"/>
            <a:ext cx="5814200" cy="3347149"/>
          </a:xfrm>
          <a:prstGeom prst="rect">
            <a:avLst/>
          </a:prstGeom>
          <a:noFill/>
          <a:ln>
            <a:noFill/>
          </a:ln>
        </p:spPr>
      </p:pic>
      <p:pic>
        <p:nvPicPr>
          <p:cNvPr id="489" name="Google Shape;489;g2a4e9c64114_1_149">
            <a:hlinkClick r:id="rId4"/>
          </p:cNvPr>
          <p:cNvPicPr preferRelativeResize="0"/>
          <p:nvPr/>
        </p:nvPicPr>
        <p:blipFill rotWithShape="1">
          <a:blip r:embed="rId5">
            <a:alphaModFix/>
          </a:blip>
          <a:srcRect l="583" r="592"/>
          <a:stretch/>
        </p:blipFill>
        <p:spPr>
          <a:xfrm>
            <a:off x="219425" y="1004900"/>
            <a:ext cx="2193525" cy="68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a4e9c64114_1_163"/>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 Online Curriculum planning:</a:t>
            </a:r>
            <a:endParaRPr/>
          </a:p>
        </p:txBody>
      </p:sp>
      <p:pic>
        <p:nvPicPr>
          <p:cNvPr id="495" name="Google Shape;495;g2a4e9c64114_1_163"/>
          <p:cNvPicPr preferRelativeResize="0"/>
          <p:nvPr/>
        </p:nvPicPr>
        <p:blipFill>
          <a:blip r:embed="rId3">
            <a:alphaModFix/>
          </a:blip>
          <a:stretch>
            <a:fillRect/>
          </a:stretch>
        </p:blipFill>
        <p:spPr>
          <a:xfrm>
            <a:off x="2246925" y="1379900"/>
            <a:ext cx="6418376" cy="3397251"/>
          </a:xfrm>
          <a:prstGeom prst="rect">
            <a:avLst/>
          </a:prstGeom>
          <a:noFill/>
          <a:ln>
            <a:noFill/>
          </a:ln>
        </p:spPr>
      </p:pic>
      <p:pic>
        <p:nvPicPr>
          <p:cNvPr id="496" name="Google Shape;496;g2a4e9c64114_1_163">
            <a:hlinkClick r:id="rId4"/>
          </p:cNvPr>
          <p:cNvPicPr preferRelativeResize="0"/>
          <p:nvPr/>
        </p:nvPicPr>
        <p:blipFill rotWithShape="1">
          <a:blip r:embed="rId5">
            <a:alphaModFix/>
          </a:blip>
          <a:srcRect l="583" r="592"/>
          <a:stretch/>
        </p:blipFill>
        <p:spPr>
          <a:xfrm>
            <a:off x="219425" y="1004900"/>
            <a:ext cx="2193525" cy="68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2a4e9c64114_1_172"/>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 Online Curriculum planning:</a:t>
            </a:r>
            <a:endParaRPr/>
          </a:p>
        </p:txBody>
      </p:sp>
      <p:pic>
        <p:nvPicPr>
          <p:cNvPr id="502" name="Google Shape;502;g2a4e9c64114_1_172"/>
          <p:cNvPicPr preferRelativeResize="0"/>
          <p:nvPr/>
        </p:nvPicPr>
        <p:blipFill>
          <a:blip r:embed="rId3">
            <a:alphaModFix/>
          </a:blip>
          <a:stretch>
            <a:fillRect/>
          </a:stretch>
        </p:blipFill>
        <p:spPr>
          <a:xfrm>
            <a:off x="1399175" y="1465575"/>
            <a:ext cx="6784998" cy="3591276"/>
          </a:xfrm>
          <a:prstGeom prst="rect">
            <a:avLst/>
          </a:prstGeom>
          <a:noFill/>
          <a:ln>
            <a:noFill/>
          </a:ln>
        </p:spPr>
      </p:pic>
      <p:pic>
        <p:nvPicPr>
          <p:cNvPr id="503" name="Google Shape;503;g2a4e9c64114_1_172">
            <a:hlinkClick r:id="rId4"/>
          </p:cNvPr>
          <p:cNvPicPr preferRelativeResize="0"/>
          <p:nvPr/>
        </p:nvPicPr>
        <p:blipFill rotWithShape="1">
          <a:blip r:embed="rId5">
            <a:alphaModFix/>
          </a:blip>
          <a:srcRect l="583" r="592"/>
          <a:stretch/>
        </p:blipFill>
        <p:spPr>
          <a:xfrm>
            <a:off x="219425" y="1138925"/>
            <a:ext cx="2193525" cy="68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3233b7958a7_0_30"/>
          <p:cNvSpPr txBox="1">
            <a:spLocks noGrp="1"/>
          </p:cNvSpPr>
          <p:nvPr>
            <p:ph type="title"/>
          </p:nvPr>
        </p:nvSpPr>
        <p:spPr>
          <a:xfrm>
            <a:off x="219425" y="261525"/>
            <a:ext cx="8651100" cy="9993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GB"/>
              <a:t>Why this Why Now - Online Curriculum planning:</a:t>
            </a:r>
            <a:endParaRPr/>
          </a:p>
        </p:txBody>
      </p:sp>
      <p:sp>
        <p:nvSpPr>
          <p:cNvPr id="509" name="Google Shape;509;g3233b7958a7_0_30"/>
          <p:cNvSpPr txBox="1"/>
          <p:nvPr/>
        </p:nvSpPr>
        <p:spPr>
          <a:xfrm>
            <a:off x="327275" y="698375"/>
            <a:ext cx="3971100" cy="8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u="sng">
                <a:solidFill>
                  <a:schemeClr val="hlink"/>
                </a:solidFill>
                <a:latin typeface="Nunito"/>
                <a:ea typeface="Nunito"/>
                <a:cs typeface="Nunito"/>
                <a:sym typeface="Nunito"/>
                <a:hlinkClick r:id="rId3"/>
              </a:rPr>
              <a:t>Musical Futures Online</a:t>
            </a:r>
            <a:endParaRPr sz="2800">
              <a:solidFill>
                <a:schemeClr val="dk2"/>
              </a:solidFill>
              <a:latin typeface="Nunito"/>
              <a:ea typeface="Nunito"/>
              <a:cs typeface="Nunito"/>
              <a:sym typeface="Nunito"/>
            </a:endParaRPr>
          </a:p>
        </p:txBody>
      </p:sp>
      <p:pic>
        <p:nvPicPr>
          <p:cNvPr id="510" name="Google Shape;510;g3233b7958a7_0_30"/>
          <p:cNvPicPr preferRelativeResize="0"/>
          <p:nvPr/>
        </p:nvPicPr>
        <p:blipFill>
          <a:blip r:embed="rId4">
            <a:alphaModFix/>
          </a:blip>
          <a:stretch>
            <a:fillRect/>
          </a:stretch>
        </p:blipFill>
        <p:spPr>
          <a:xfrm>
            <a:off x="1102325" y="1551425"/>
            <a:ext cx="7384100" cy="3363950"/>
          </a:xfrm>
          <a:prstGeom prst="rect">
            <a:avLst/>
          </a:prstGeom>
          <a:noFill/>
          <a:ln>
            <a:noFill/>
          </a:ln>
        </p:spPr>
      </p:pic>
      <p:pic>
        <p:nvPicPr>
          <p:cNvPr id="511" name="Google Shape;511;g3233b7958a7_0_30"/>
          <p:cNvPicPr preferRelativeResize="0"/>
          <p:nvPr/>
        </p:nvPicPr>
        <p:blipFill>
          <a:blip r:embed="rId5">
            <a:alphaModFix/>
          </a:blip>
          <a:stretch>
            <a:fillRect/>
          </a:stretch>
        </p:blipFill>
        <p:spPr>
          <a:xfrm>
            <a:off x="3196139" y="1290675"/>
            <a:ext cx="3184711" cy="3730275"/>
          </a:xfrm>
          <a:prstGeom prst="rect">
            <a:avLst/>
          </a:prstGeom>
          <a:noFill/>
          <a:ln>
            <a:noFill/>
          </a:ln>
        </p:spPr>
      </p:pic>
      <p:sp>
        <p:nvSpPr>
          <p:cNvPr id="512" name="Google Shape;512;g3233b7958a7_0_30"/>
          <p:cNvSpPr txBox="1">
            <a:spLocks noGrp="1"/>
          </p:cNvSpPr>
          <p:nvPr>
            <p:ph type="subTitle" idx="4294967295"/>
          </p:nvPr>
        </p:nvSpPr>
        <p:spPr>
          <a:xfrm>
            <a:off x="56650" y="1396250"/>
            <a:ext cx="941400" cy="457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solidFill>
                  <a:schemeClr val="lt2"/>
                </a:solidFill>
              </a:rPr>
              <a:t>Costs:</a:t>
            </a:r>
            <a:endParaRPr sz="1900">
              <a:solidFill>
                <a:schemeClr val="lt2"/>
              </a:solidFill>
            </a:endParaRPr>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6"/>
        <p:cNvGrpSpPr/>
        <p:nvPr/>
      </p:nvGrpSpPr>
      <p:grpSpPr>
        <a:xfrm>
          <a:off x="0" y="0"/>
          <a:ext cx="0" cy="0"/>
          <a:chOff x="0" y="0"/>
          <a:chExt cx="0" cy="0"/>
        </a:xfrm>
      </p:grpSpPr>
      <p:sp>
        <p:nvSpPr>
          <p:cNvPr id="517" name="Google Shape;517;g325719c1b43_1_5"/>
          <p:cNvSpPr txBox="1">
            <a:spLocks noGrp="1"/>
          </p:cNvSpPr>
          <p:nvPr>
            <p:ph type="ctrTitle"/>
          </p:nvPr>
        </p:nvSpPr>
        <p:spPr>
          <a:xfrm>
            <a:off x="177000" y="884475"/>
            <a:ext cx="5314500" cy="1872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GB"/>
              <a:t>Primary Music Meet Up</a:t>
            </a:r>
            <a:endParaRPr/>
          </a:p>
          <a:p>
            <a:pPr marL="0" lvl="0" indent="0" algn="l" rtl="0">
              <a:lnSpc>
                <a:spcPct val="100000"/>
              </a:lnSpc>
              <a:spcBef>
                <a:spcPts val="0"/>
              </a:spcBef>
              <a:spcAft>
                <a:spcPts val="0"/>
              </a:spcAft>
              <a:buSzPts val="3600"/>
              <a:buNone/>
            </a:pPr>
            <a:endParaRPr/>
          </a:p>
        </p:txBody>
      </p:sp>
      <p:sp>
        <p:nvSpPr>
          <p:cNvPr id="518" name="Google Shape;518;g325719c1b43_1_5"/>
          <p:cNvSpPr txBox="1">
            <a:spLocks noGrp="1"/>
          </p:cNvSpPr>
          <p:nvPr>
            <p:ph type="subTitle" idx="1"/>
          </p:nvPr>
        </p:nvSpPr>
        <p:spPr>
          <a:xfrm>
            <a:off x="551350" y="2432875"/>
            <a:ext cx="6639000" cy="205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latin typeface="Arial"/>
                <a:ea typeface="Arial"/>
                <a:cs typeface="Arial"/>
                <a:sym typeface="Arial"/>
              </a:rPr>
              <a:t>Hub Updates:</a:t>
            </a:r>
            <a:endParaRPr sz="1800" b="1">
              <a:latin typeface="Arial"/>
              <a:ea typeface="Arial"/>
              <a:cs typeface="Arial"/>
              <a:sym typeface="Arial"/>
            </a:endParaRPr>
          </a:p>
          <a:p>
            <a:pPr marL="0" lvl="0" indent="0" algn="l" rtl="0">
              <a:lnSpc>
                <a:spcPct val="115000"/>
              </a:lnSpc>
              <a:spcBef>
                <a:spcPts val="1200"/>
              </a:spcBef>
              <a:spcAft>
                <a:spcPts val="0"/>
              </a:spcAft>
              <a:buNone/>
            </a:pPr>
            <a:r>
              <a:rPr lang="en-GB" sz="1800" b="1">
                <a:latin typeface="Arial"/>
                <a:ea typeface="Arial"/>
                <a:cs typeface="Arial"/>
                <a:sym typeface="Arial"/>
              </a:rPr>
              <a:t>   </a:t>
            </a:r>
            <a:r>
              <a:rPr lang="en-GB" sz="1800" b="1" u="sng">
                <a:solidFill>
                  <a:schemeClr val="hlink"/>
                </a:solidFill>
                <a:latin typeface="Arial"/>
                <a:ea typeface="Arial"/>
                <a:cs typeface="Arial"/>
                <a:sym typeface="Arial"/>
                <a:hlinkClick r:id="rId3"/>
              </a:rPr>
              <a:t>Energy</a:t>
            </a:r>
            <a:r>
              <a:rPr lang="en-GB" sz="1800" b="1">
                <a:latin typeface="Arial"/>
                <a:ea typeface="Arial"/>
                <a:cs typeface="Arial"/>
                <a:sym typeface="Arial"/>
              </a:rPr>
              <a:t> (</a:t>
            </a:r>
            <a:r>
              <a:rPr lang="en-GB" sz="1800" b="1" u="sng">
                <a:solidFill>
                  <a:schemeClr val="hlink"/>
                </a:solidFill>
                <a:latin typeface="Arial"/>
                <a:ea typeface="Arial"/>
                <a:cs typeface="Arial"/>
                <a:sym typeface="Arial"/>
                <a:hlinkClick r:id="rId4"/>
              </a:rPr>
              <a:t>resources on our website</a:t>
            </a:r>
            <a:r>
              <a:rPr lang="en-GB" sz="1800" b="1">
                <a:latin typeface="Arial"/>
                <a:ea typeface="Arial"/>
                <a:cs typeface="Arial"/>
                <a:sym typeface="Arial"/>
              </a:rPr>
              <a:t>)</a:t>
            </a:r>
            <a:endParaRPr sz="1800" b="1">
              <a:latin typeface="Arial"/>
              <a:ea typeface="Arial"/>
              <a:cs typeface="Arial"/>
              <a:sym typeface="Arial"/>
            </a:endParaRPr>
          </a:p>
          <a:p>
            <a:pPr marL="0" lvl="0" indent="0" algn="l" rtl="0">
              <a:lnSpc>
                <a:spcPct val="115000"/>
              </a:lnSpc>
              <a:spcBef>
                <a:spcPts val="1200"/>
              </a:spcBef>
              <a:spcAft>
                <a:spcPts val="0"/>
              </a:spcAft>
              <a:buNone/>
            </a:pPr>
            <a:r>
              <a:rPr lang="en-GB" sz="1800" b="1">
                <a:latin typeface="Arial"/>
                <a:ea typeface="Arial"/>
                <a:cs typeface="Arial"/>
                <a:sym typeface="Arial"/>
              </a:rPr>
              <a:t>   OAE</a:t>
            </a:r>
            <a:endParaRPr sz="1800" b="1">
              <a:latin typeface="Arial"/>
              <a:ea typeface="Arial"/>
              <a:cs typeface="Arial"/>
              <a:sym typeface="Arial"/>
            </a:endParaRPr>
          </a:p>
          <a:p>
            <a:pPr marL="0" lvl="0" indent="0" algn="l" rtl="0">
              <a:lnSpc>
                <a:spcPct val="115000"/>
              </a:lnSpc>
              <a:spcBef>
                <a:spcPts val="1200"/>
              </a:spcBef>
              <a:spcAft>
                <a:spcPts val="0"/>
              </a:spcAft>
              <a:buNone/>
            </a:pPr>
            <a:r>
              <a:rPr lang="en-GB" sz="1800" b="1">
                <a:latin typeface="Arial"/>
                <a:ea typeface="Arial"/>
                <a:cs typeface="Arial"/>
                <a:sym typeface="Arial"/>
              </a:rPr>
              <a:t>   Instrument Class Set Catalogue</a:t>
            </a:r>
            <a:endParaRPr sz="1800" b="1">
              <a:latin typeface="Arial"/>
              <a:ea typeface="Arial"/>
              <a:cs typeface="Arial"/>
              <a:sym typeface="Arial"/>
            </a:endParaRPr>
          </a:p>
          <a:p>
            <a:pPr marL="0" lvl="0" indent="0" algn="l" rtl="0">
              <a:lnSpc>
                <a:spcPct val="115000"/>
              </a:lnSpc>
              <a:spcBef>
                <a:spcPts val="1200"/>
              </a:spcBef>
              <a:spcAft>
                <a:spcPts val="0"/>
              </a:spcAft>
              <a:buNone/>
            </a:pPr>
            <a:r>
              <a:rPr lang="en-GB" sz="1800" b="1">
                <a:latin typeface="Arial"/>
                <a:ea typeface="Arial"/>
                <a:cs typeface="Arial"/>
                <a:sym typeface="Arial"/>
              </a:rPr>
              <a:t> </a:t>
            </a:r>
            <a:endParaRPr sz="1800" b="1">
              <a:latin typeface="Arial"/>
              <a:ea typeface="Arial"/>
              <a:cs typeface="Arial"/>
              <a:sym typeface="Arial"/>
            </a:endParaRPr>
          </a:p>
          <a:p>
            <a:pPr marL="0" lvl="0" indent="0" algn="l" rtl="0">
              <a:lnSpc>
                <a:spcPct val="115000"/>
              </a:lnSpc>
              <a:spcBef>
                <a:spcPts val="1200"/>
              </a:spcBef>
              <a:spcAft>
                <a:spcPts val="0"/>
              </a:spcAft>
              <a:buNone/>
            </a:pPr>
            <a:endParaRPr sz="1800" b="1">
              <a:latin typeface="Arial"/>
              <a:ea typeface="Arial"/>
              <a:cs typeface="Arial"/>
              <a:sym typeface="Arial"/>
            </a:endParaRPr>
          </a:p>
          <a:p>
            <a:pPr marL="0" lvl="0" indent="0" algn="ctr" rtl="0">
              <a:lnSpc>
                <a:spcPct val="90000"/>
              </a:lnSpc>
              <a:spcBef>
                <a:spcPts val="1200"/>
              </a:spcBef>
              <a:spcAft>
                <a:spcPts val="0"/>
              </a:spcAft>
              <a:buSzPts val="523"/>
              <a:buNone/>
            </a:pPr>
            <a:endParaRPr sz="2590" b="1">
              <a:latin typeface="Calibri"/>
              <a:ea typeface="Calibri"/>
              <a:cs typeface="Calibri"/>
              <a:sym typeface="Calibri"/>
            </a:endParaRPr>
          </a:p>
          <a:p>
            <a:pPr marL="0" lvl="0" indent="0" algn="l" rtl="0">
              <a:lnSpc>
                <a:spcPct val="90000"/>
              </a:lnSpc>
              <a:spcBef>
                <a:spcPts val="0"/>
              </a:spcBef>
              <a:spcAft>
                <a:spcPts val="0"/>
              </a:spcAft>
              <a:buSzPts val="523"/>
              <a:buNone/>
            </a:pPr>
            <a:r>
              <a:rPr lang="en-GB" sz="1500">
                <a:latin typeface="Arial"/>
                <a:ea typeface="Arial"/>
                <a:cs typeface="Arial"/>
                <a:sym typeface="Arial"/>
              </a:rPr>
              <a:t> </a:t>
            </a:r>
            <a:endParaRPr sz="2590" b="1">
              <a:latin typeface="Calibri"/>
              <a:ea typeface="Calibri"/>
              <a:cs typeface="Calibri"/>
              <a:sym typeface="Calibri"/>
            </a:endParaRPr>
          </a:p>
          <a:p>
            <a:pPr marL="0" lvl="0" indent="0" algn="l" rtl="0">
              <a:lnSpc>
                <a:spcPct val="90000"/>
              </a:lnSpc>
              <a:spcBef>
                <a:spcPts val="0"/>
              </a:spcBef>
              <a:spcAft>
                <a:spcPts val="0"/>
              </a:spcAft>
              <a:buSzPts val="760"/>
              <a:buNone/>
            </a:pPr>
            <a:endParaRPr sz="1260"/>
          </a:p>
        </p:txBody>
      </p:sp>
      <p:sp>
        <p:nvSpPr>
          <p:cNvPr id="519" name="Google Shape;519;g325719c1b43_1_5"/>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520" name="Google Shape;520;g325719c1b43_1_5"/>
          <p:cNvPicPr preferRelativeResize="0"/>
          <p:nvPr/>
        </p:nvPicPr>
        <p:blipFill rotWithShape="1">
          <a:blip r:embed="rId5">
            <a:alphaModFix/>
          </a:blip>
          <a:srcRect/>
          <a:stretch/>
        </p:blipFill>
        <p:spPr>
          <a:xfrm>
            <a:off x="5721250" y="596938"/>
            <a:ext cx="1928812" cy="18359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24"/>
        <p:cNvGrpSpPr/>
        <p:nvPr/>
      </p:nvGrpSpPr>
      <p:grpSpPr>
        <a:xfrm>
          <a:off x="0" y="0"/>
          <a:ext cx="0" cy="0"/>
          <a:chOff x="0" y="0"/>
          <a:chExt cx="0" cy="0"/>
        </a:xfrm>
      </p:grpSpPr>
      <p:sp>
        <p:nvSpPr>
          <p:cNvPr id="525" name="Google Shape;525;g325719c1b43_1_12"/>
          <p:cNvSpPr txBox="1"/>
          <p:nvPr/>
        </p:nvSpPr>
        <p:spPr>
          <a:xfrm>
            <a:off x="1171300" y="791925"/>
            <a:ext cx="6609000" cy="5061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a:solidFill>
                  <a:schemeClr val="dk2"/>
                </a:solidFill>
                <a:latin typeface="Nunito"/>
                <a:ea typeface="Nunito"/>
                <a:cs typeface="Nunito"/>
                <a:sym typeface="Nunito"/>
              </a:rPr>
              <a:t>Energy KS2 Music and Science project</a:t>
            </a: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p:txBody>
      </p:sp>
      <p:pic>
        <p:nvPicPr>
          <p:cNvPr id="526" name="Google Shape;526;g325719c1b43_1_12"/>
          <p:cNvPicPr preferRelativeResize="0"/>
          <p:nvPr/>
        </p:nvPicPr>
        <p:blipFill rotWithShape="1">
          <a:blip r:embed="rId3">
            <a:alphaModFix/>
          </a:blip>
          <a:srcRect/>
          <a:stretch/>
        </p:blipFill>
        <p:spPr>
          <a:xfrm>
            <a:off x="7780299" y="-6"/>
            <a:ext cx="1363701" cy="1298026"/>
          </a:xfrm>
          <a:prstGeom prst="rect">
            <a:avLst/>
          </a:prstGeom>
          <a:noFill/>
          <a:ln>
            <a:noFill/>
          </a:ln>
        </p:spPr>
      </p:pic>
      <p:pic>
        <p:nvPicPr>
          <p:cNvPr id="527" name="Google Shape;527;g325719c1b43_1_12"/>
          <p:cNvPicPr preferRelativeResize="0"/>
          <p:nvPr/>
        </p:nvPicPr>
        <p:blipFill>
          <a:blip r:embed="rId4">
            <a:alphaModFix/>
          </a:blip>
          <a:stretch>
            <a:fillRect/>
          </a:stretch>
        </p:blipFill>
        <p:spPr>
          <a:xfrm>
            <a:off x="0" y="2706225"/>
            <a:ext cx="5207925" cy="2437275"/>
          </a:xfrm>
          <a:prstGeom prst="rect">
            <a:avLst/>
          </a:prstGeom>
          <a:noFill/>
          <a:ln>
            <a:noFill/>
          </a:ln>
        </p:spPr>
      </p:pic>
      <p:pic>
        <p:nvPicPr>
          <p:cNvPr id="528" name="Google Shape;528;g325719c1b43_1_12"/>
          <p:cNvPicPr preferRelativeResize="0"/>
          <p:nvPr/>
        </p:nvPicPr>
        <p:blipFill>
          <a:blip r:embed="rId5">
            <a:alphaModFix/>
          </a:blip>
          <a:stretch>
            <a:fillRect/>
          </a:stretch>
        </p:blipFill>
        <p:spPr>
          <a:xfrm rot="-1055955">
            <a:off x="5037953" y="1858020"/>
            <a:ext cx="4113120" cy="2641610"/>
          </a:xfrm>
          <a:prstGeom prst="rect">
            <a:avLst/>
          </a:prstGeom>
          <a:noFill/>
          <a:ln>
            <a:noFill/>
          </a:ln>
        </p:spPr>
      </p:pic>
      <p:sp>
        <p:nvSpPr>
          <p:cNvPr id="529" name="Google Shape;529;g325719c1b43_1_12"/>
          <p:cNvSpPr txBox="1"/>
          <p:nvPr/>
        </p:nvSpPr>
        <p:spPr>
          <a:xfrm>
            <a:off x="0" y="1298025"/>
            <a:ext cx="5208000" cy="1385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2"/>
                </a:solidFill>
                <a:latin typeface="Nunito"/>
                <a:ea typeface="Nunito"/>
                <a:cs typeface="Nunito"/>
                <a:sym typeface="Nunito"/>
              </a:rPr>
              <a:t>All Energy resources, including audios, videos, lyrics, music scores and Teacher Resource Pack can be found on our website, under the ‘Resources for Schools’ tab.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en-GB" sz="1300">
                <a:solidFill>
                  <a:schemeClr val="dk2"/>
                </a:solidFill>
                <a:latin typeface="Nunito"/>
                <a:ea typeface="Nunito"/>
                <a:cs typeface="Nunito"/>
                <a:sym typeface="Nunito"/>
              </a:rPr>
              <a:t>But can be accessed here too  </a:t>
            </a:r>
            <a:r>
              <a:rPr lang="en-GB" sz="1300" u="sng">
                <a:solidFill>
                  <a:schemeClr val="hlink"/>
                </a:solidFill>
                <a:latin typeface="Nunito"/>
                <a:ea typeface="Nunito"/>
                <a:cs typeface="Nunito"/>
                <a:sym typeface="Nunito"/>
                <a:hlinkClick r:id="rId6"/>
              </a:rPr>
              <a:t>Click here for resources</a:t>
            </a:r>
            <a:r>
              <a:rPr lang="en-GB" sz="1300">
                <a:solidFill>
                  <a:schemeClr val="dk2"/>
                </a:solidFill>
                <a:latin typeface="Nunito"/>
                <a:ea typeface="Nunito"/>
                <a:cs typeface="Nunito"/>
                <a:sym typeface="Nunito"/>
              </a:rPr>
              <a:t>.  It is a Sharepoint folder. </a:t>
            </a:r>
            <a:endParaRPr sz="13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0a2c693177_0_100"/>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295" name="Google Shape;295;g30a2c693177_0_100"/>
          <p:cNvSpPr txBox="1">
            <a:spLocks noGrp="1"/>
          </p:cNvSpPr>
          <p:nvPr>
            <p:ph type="subTitle" idx="1"/>
          </p:nvPr>
        </p:nvSpPr>
        <p:spPr>
          <a:xfrm>
            <a:off x="174388" y="8660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pic>
        <p:nvPicPr>
          <p:cNvPr id="296" name="Google Shape;296;g30a2c693177_0_100"/>
          <p:cNvPicPr preferRelativeResize="0"/>
          <p:nvPr/>
        </p:nvPicPr>
        <p:blipFill rotWithShape="1">
          <a:blip r:embed="rId3">
            <a:alphaModFix/>
          </a:blip>
          <a:srcRect/>
          <a:stretch/>
        </p:blipFill>
        <p:spPr>
          <a:xfrm>
            <a:off x="3821675" y="475875"/>
            <a:ext cx="5180952" cy="4422575"/>
          </a:xfrm>
          <a:prstGeom prst="rect">
            <a:avLst/>
          </a:prstGeom>
          <a:noFill/>
          <a:ln>
            <a:noFill/>
          </a:ln>
        </p:spPr>
      </p:pic>
      <p:pic>
        <p:nvPicPr>
          <p:cNvPr id="297" name="Google Shape;297;g30a2c693177_0_100"/>
          <p:cNvPicPr preferRelativeResize="0"/>
          <p:nvPr/>
        </p:nvPicPr>
        <p:blipFill rotWithShape="1">
          <a:blip r:embed="rId4">
            <a:alphaModFix/>
          </a:blip>
          <a:srcRect/>
          <a:stretch/>
        </p:blipFill>
        <p:spPr>
          <a:xfrm>
            <a:off x="519387" y="1499471"/>
            <a:ext cx="2864976" cy="2144574"/>
          </a:xfrm>
          <a:prstGeom prst="rect">
            <a:avLst/>
          </a:prstGeom>
          <a:noFill/>
          <a:ln>
            <a:noFill/>
          </a:ln>
        </p:spPr>
      </p:pic>
      <p:sp>
        <p:nvSpPr>
          <p:cNvPr id="298" name="Google Shape;298;g30a2c693177_0_100"/>
          <p:cNvSpPr txBox="1">
            <a:spLocks noGrp="1"/>
          </p:cNvSpPr>
          <p:nvPr>
            <p:ph type="subTitle" idx="1"/>
          </p:nvPr>
        </p:nvSpPr>
        <p:spPr>
          <a:xfrm>
            <a:off x="304275" y="4061600"/>
            <a:ext cx="3295200" cy="8265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Yes this is the same slide as last time…</a:t>
            </a: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cxnSp>
        <p:nvCxnSpPr>
          <p:cNvPr id="299" name="Google Shape;299;g30a2c693177_0_100"/>
          <p:cNvCxnSpPr/>
          <p:nvPr/>
        </p:nvCxnSpPr>
        <p:spPr>
          <a:xfrm>
            <a:off x="233500" y="1262100"/>
            <a:ext cx="541500" cy="1168500"/>
          </a:xfrm>
          <a:prstGeom prst="straightConnector1">
            <a:avLst/>
          </a:prstGeom>
          <a:noFill/>
          <a:ln w="38100" cap="flat" cmpd="sng">
            <a:solidFill>
              <a:schemeClr val="accent1"/>
            </a:solidFill>
            <a:prstDash val="solid"/>
            <a:round/>
            <a:headEnd type="none" w="med" len="med"/>
            <a:tailEnd type="triangle" w="med" len="med"/>
          </a:ln>
        </p:spPr>
      </p:cxnSp>
      <p:cxnSp>
        <p:nvCxnSpPr>
          <p:cNvPr id="300" name="Google Shape;300;g30a2c693177_0_100"/>
          <p:cNvCxnSpPr/>
          <p:nvPr/>
        </p:nvCxnSpPr>
        <p:spPr>
          <a:xfrm rot="10800000" flipH="1">
            <a:off x="3067550" y="2786100"/>
            <a:ext cx="947700" cy="4545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3"/>
        <p:cNvGrpSpPr/>
        <p:nvPr/>
      </p:nvGrpSpPr>
      <p:grpSpPr>
        <a:xfrm>
          <a:off x="0" y="0"/>
          <a:ext cx="0" cy="0"/>
          <a:chOff x="0" y="0"/>
          <a:chExt cx="0" cy="0"/>
        </a:xfrm>
      </p:grpSpPr>
      <p:sp>
        <p:nvSpPr>
          <p:cNvPr id="534" name="Google Shape;534;g325719c1b43_1_21"/>
          <p:cNvSpPr txBox="1"/>
          <p:nvPr/>
        </p:nvSpPr>
        <p:spPr>
          <a:xfrm>
            <a:off x="1171350" y="791925"/>
            <a:ext cx="6609000" cy="5061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a:solidFill>
                  <a:schemeClr val="dk2"/>
                </a:solidFill>
                <a:latin typeface="Nunito"/>
                <a:ea typeface="Nunito"/>
                <a:cs typeface="Nunito"/>
                <a:sym typeface="Nunito"/>
              </a:rPr>
              <a:t>OAE</a:t>
            </a: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p:txBody>
      </p:sp>
      <p:pic>
        <p:nvPicPr>
          <p:cNvPr id="535" name="Google Shape;535;g325719c1b43_1_21"/>
          <p:cNvPicPr preferRelativeResize="0"/>
          <p:nvPr/>
        </p:nvPicPr>
        <p:blipFill rotWithShape="1">
          <a:blip r:embed="rId3">
            <a:alphaModFix/>
          </a:blip>
          <a:srcRect/>
          <a:stretch/>
        </p:blipFill>
        <p:spPr>
          <a:xfrm>
            <a:off x="7780299" y="-6"/>
            <a:ext cx="1363701" cy="1298026"/>
          </a:xfrm>
          <a:prstGeom prst="rect">
            <a:avLst/>
          </a:prstGeom>
          <a:noFill/>
          <a:ln>
            <a:noFill/>
          </a:ln>
        </p:spPr>
      </p:pic>
      <p:sp>
        <p:nvSpPr>
          <p:cNvPr id="536" name="Google Shape;536;g325719c1b43_1_21"/>
          <p:cNvSpPr txBox="1"/>
          <p:nvPr/>
        </p:nvSpPr>
        <p:spPr>
          <a:xfrm>
            <a:off x="1234550" y="1462950"/>
            <a:ext cx="6609000" cy="3386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4"/>
              </a:rPr>
              <a:t>OAE - Orchestra and the Age of Enlightenment</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en-GB" sz="1300">
                <a:solidFill>
                  <a:schemeClr val="dk2"/>
                </a:solidFill>
                <a:latin typeface="Nunito"/>
                <a:ea typeface="Nunito"/>
                <a:cs typeface="Nunito"/>
                <a:sym typeface="Nunito"/>
              </a:rPr>
              <a:t>6 primary schools (Y3 or Y4? Up to 4FE)</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All resources online</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CPD session at NCEM </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One workshop in each school (20th or 21st May)</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914400" lvl="1"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4 x Afternoon performance at the Jack Lyons (no audience) 11th June</a:t>
            </a:r>
            <a:endParaRPr sz="1300">
              <a:solidFill>
                <a:schemeClr val="dk2"/>
              </a:solidFill>
              <a:latin typeface="Nunito"/>
              <a:ea typeface="Nunito"/>
              <a:cs typeface="Nunito"/>
              <a:sym typeface="Nunito"/>
            </a:endParaRPr>
          </a:p>
          <a:p>
            <a:pPr marL="914400" lvl="0" indent="0" algn="l" rtl="0">
              <a:spcBef>
                <a:spcPts val="0"/>
              </a:spcBef>
              <a:spcAft>
                <a:spcPts val="0"/>
              </a:spcAft>
              <a:buNone/>
            </a:pPr>
            <a:r>
              <a:rPr lang="en-GB" sz="1300">
                <a:solidFill>
                  <a:schemeClr val="dk2"/>
                </a:solidFill>
                <a:latin typeface="Nunito"/>
                <a:ea typeface="Nunito"/>
                <a:cs typeface="Nunito"/>
                <a:sym typeface="Nunito"/>
              </a:rPr>
              <a:t>£100</a:t>
            </a:r>
            <a:endParaRPr sz="1300">
              <a:solidFill>
                <a:schemeClr val="dk2"/>
              </a:solidFill>
              <a:latin typeface="Nunito"/>
              <a:ea typeface="Nunito"/>
              <a:cs typeface="Nunito"/>
              <a:sym typeface="Nunito"/>
            </a:endParaRPr>
          </a:p>
          <a:p>
            <a:pPr marL="457200" lvl="0" indent="0" algn="l" rtl="0">
              <a:spcBef>
                <a:spcPts val="0"/>
              </a:spcBef>
              <a:spcAft>
                <a:spcPts val="0"/>
              </a:spcAft>
              <a:buNone/>
            </a:pPr>
            <a:endParaRPr sz="1300">
              <a:solidFill>
                <a:schemeClr val="dk2"/>
              </a:solidFill>
              <a:latin typeface="Nunito"/>
              <a:ea typeface="Nunito"/>
              <a:cs typeface="Nunito"/>
              <a:sym typeface="Nunito"/>
            </a:endParaRPr>
          </a:p>
          <a:p>
            <a:pPr marL="914400" lvl="1"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2 x Evening performance at Jack Lyons ticketed event 11th June</a:t>
            </a:r>
            <a:endParaRPr sz="1300">
              <a:solidFill>
                <a:schemeClr val="dk2"/>
              </a:solidFill>
              <a:latin typeface="Nunito"/>
              <a:ea typeface="Nunito"/>
              <a:cs typeface="Nunito"/>
              <a:sym typeface="Nunito"/>
            </a:endParaRPr>
          </a:p>
          <a:p>
            <a:pPr marL="914400" lvl="0" indent="0" algn="l" rtl="0">
              <a:spcBef>
                <a:spcPts val="0"/>
              </a:spcBef>
              <a:spcAft>
                <a:spcPts val="0"/>
              </a:spcAft>
              <a:buNone/>
            </a:pPr>
            <a:r>
              <a:rPr lang="en-GB" sz="1300">
                <a:solidFill>
                  <a:schemeClr val="dk2"/>
                </a:solidFill>
                <a:latin typeface="Nunito"/>
                <a:ea typeface="Nunito"/>
                <a:cs typeface="Nunito"/>
                <a:sym typeface="Nunito"/>
              </a:rPr>
              <a:t>£200, perform alongside a Community Choir, a secondary school orchestra   and or course the whole OAE ensemble</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40"/>
        <p:cNvGrpSpPr/>
        <p:nvPr/>
      </p:nvGrpSpPr>
      <p:grpSpPr>
        <a:xfrm>
          <a:off x="0" y="0"/>
          <a:ext cx="0" cy="0"/>
          <a:chOff x="0" y="0"/>
          <a:chExt cx="0" cy="0"/>
        </a:xfrm>
      </p:grpSpPr>
      <p:sp>
        <p:nvSpPr>
          <p:cNvPr id="541" name="Google Shape;541;g325719c1b43_1_27"/>
          <p:cNvSpPr txBox="1"/>
          <p:nvPr/>
        </p:nvSpPr>
        <p:spPr>
          <a:xfrm>
            <a:off x="1171350" y="791925"/>
            <a:ext cx="6609000" cy="5061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a:solidFill>
                  <a:schemeClr val="dk2"/>
                </a:solidFill>
                <a:latin typeface="Nunito"/>
                <a:ea typeface="Nunito"/>
                <a:cs typeface="Nunito"/>
                <a:sym typeface="Nunito"/>
              </a:rPr>
              <a:t>Instrument Class Set Catalogue </a:t>
            </a: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900"/>
              <a:buFont typeface="Arial"/>
              <a:buNone/>
            </a:pPr>
            <a:endParaRPr sz="1900" b="1">
              <a:solidFill>
                <a:schemeClr val="dk2"/>
              </a:solidFill>
              <a:latin typeface="Nunito"/>
              <a:ea typeface="Nunito"/>
              <a:cs typeface="Nunito"/>
              <a:sym typeface="Nunito"/>
            </a:endParaRPr>
          </a:p>
        </p:txBody>
      </p:sp>
      <p:pic>
        <p:nvPicPr>
          <p:cNvPr id="542" name="Google Shape;542;g325719c1b43_1_27"/>
          <p:cNvPicPr preferRelativeResize="0"/>
          <p:nvPr/>
        </p:nvPicPr>
        <p:blipFill rotWithShape="1">
          <a:blip r:embed="rId3">
            <a:alphaModFix/>
          </a:blip>
          <a:srcRect/>
          <a:stretch/>
        </p:blipFill>
        <p:spPr>
          <a:xfrm>
            <a:off x="7780299" y="-6"/>
            <a:ext cx="1363701" cy="1298026"/>
          </a:xfrm>
          <a:prstGeom prst="rect">
            <a:avLst/>
          </a:prstGeom>
          <a:noFill/>
          <a:ln>
            <a:noFill/>
          </a:ln>
        </p:spPr>
      </p:pic>
      <p:sp>
        <p:nvSpPr>
          <p:cNvPr id="543" name="Google Shape;543;g325719c1b43_1_27"/>
          <p:cNvSpPr txBox="1"/>
          <p:nvPr/>
        </p:nvSpPr>
        <p:spPr>
          <a:xfrm>
            <a:off x="1234550" y="1462950"/>
            <a:ext cx="6609000" cy="3586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2"/>
                </a:solidFill>
                <a:latin typeface="Nunito"/>
                <a:ea typeface="Nunito"/>
                <a:cs typeface="Nunito"/>
                <a:sym typeface="Nunito"/>
              </a:rPr>
              <a:t>Department for Education - York Music Hub funded £73,000 for new instruments</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30% to be ordered now</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Next 30% by April, then 30% August</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After ‘3 Quick Questions’ responses from schools requesting school need for instruments, the order has been placed.</a:t>
            </a:r>
            <a:endParaRPr sz="1300">
              <a:solidFill>
                <a:schemeClr val="dk2"/>
              </a:solidFill>
              <a:latin typeface="Nunito"/>
              <a:ea typeface="Nunito"/>
              <a:cs typeface="Nunito"/>
              <a:sym typeface="Nunito"/>
            </a:endParaRPr>
          </a:p>
          <a:p>
            <a:pPr marL="45720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en-GB" sz="1300">
                <a:solidFill>
                  <a:schemeClr val="dk2"/>
                </a:solidFill>
                <a:latin typeface="Nunito"/>
                <a:ea typeface="Nunito"/>
                <a:cs typeface="Nunito"/>
                <a:sym typeface="Nunito"/>
              </a:rPr>
              <a:t>From April </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Instrument Class Set Catalogue will be running.  </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Booking Form link will ‘go live’ from February half-term</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All bookings will be for whole term</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£50 for any class set (includes drop off and pick up)</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Please start to plan your curriculum accordingly</a:t>
            </a:r>
            <a:endParaRPr sz="1300">
              <a:solidFill>
                <a:schemeClr val="dk2"/>
              </a:solidFill>
              <a:latin typeface="Nunito"/>
              <a:ea typeface="Nunito"/>
              <a:cs typeface="Nunito"/>
              <a:sym typeface="Nunito"/>
            </a:endParaRPr>
          </a:p>
          <a:p>
            <a:pPr marL="45720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en-GB" sz="1300">
                <a:solidFill>
                  <a:schemeClr val="dk2"/>
                </a:solidFill>
                <a:latin typeface="Nunito"/>
                <a:ea typeface="Nunito"/>
                <a:cs typeface="Nunito"/>
                <a:sym typeface="Nunito"/>
              </a:rPr>
              <a:t>From July - September</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More instruments to be added </a:t>
            </a:r>
            <a:endParaRPr sz="1300">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en-GB" sz="1300">
                <a:solidFill>
                  <a:schemeClr val="dk2"/>
                </a:solidFill>
                <a:latin typeface="Nunito"/>
                <a:ea typeface="Nunito"/>
                <a:cs typeface="Nunito"/>
                <a:sym typeface="Nunito"/>
              </a:rPr>
              <a:t>York Music Hub will also hold a small selection of (new) individual instruments to hire eg clarinets, flutes, violins</a:t>
            </a:r>
            <a:endParaRPr sz="13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a4e9c64114_1_72"/>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06" name="Google Shape;306;g2a4e9c64114_1_72"/>
          <p:cNvSpPr txBox="1">
            <a:spLocks noGrp="1"/>
          </p:cNvSpPr>
          <p:nvPr>
            <p:ph type="subTitle" idx="1"/>
          </p:nvPr>
        </p:nvSpPr>
        <p:spPr>
          <a:xfrm>
            <a:off x="174388" y="8660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07" name="Google Shape;307;g2a4e9c64114_1_72"/>
          <p:cNvSpPr txBox="1">
            <a:spLocks noGrp="1"/>
          </p:cNvSpPr>
          <p:nvPr>
            <p:ph type="subTitle" idx="1"/>
          </p:nvPr>
        </p:nvSpPr>
        <p:spPr>
          <a:xfrm>
            <a:off x="0" y="3927050"/>
            <a:ext cx="4235700" cy="12315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Discussion with Diane Martin Music Lead at Lord Deramores and </a:t>
            </a:r>
            <a:endParaRPr sz="2000"/>
          </a:p>
          <a:p>
            <a:pPr marL="0" lvl="0" indent="0" algn="l" rtl="0">
              <a:spcBef>
                <a:spcPts val="0"/>
              </a:spcBef>
              <a:spcAft>
                <a:spcPts val="0"/>
              </a:spcAft>
              <a:buSzPts val="1882"/>
              <a:buNone/>
            </a:pPr>
            <a:r>
              <a:rPr lang="en-GB" sz="2000"/>
              <a:t>Haxby Road Primary Academy </a:t>
            </a: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08" name="Google Shape;308;g2a4e9c64114_1_72"/>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09" name="Google Shape;309;g2a4e9c64114_1_72"/>
          <p:cNvPicPr preferRelativeResize="0"/>
          <p:nvPr/>
        </p:nvPicPr>
        <p:blipFill rotWithShape="1">
          <a:blip r:embed="rId4">
            <a:alphaModFix/>
          </a:blip>
          <a:srcRect b="2114"/>
          <a:stretch/>
        </p:blipFill>
        <p:spPr>
          <a:xfrm>
            <a:off x="3148675" y="689600"/>
            <a:ext cx="5887751" cy="251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233b7958a7_0_0"/>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15" name="Google Shape;315;g3233b7958a7_0_0"/>
          <p:cNvSpPr txBox="1">
            <a:spLocks noGrp="1"/>
          </p:cNvSpPr>
          <p:nvPr>
            <p:ph type="subTitle" idx="1"/>
          </p:nvPr>
        </p:nvSpPr>
        <p:spPr>
          <a:xfrm>
            <a:off x="174388" y="8660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16" name="Google Shape;316;g3233b7958a7_0_0"/>
          <p:cNvSpPr txBox="1">
            <a:spLocks noGrp="1"/>
          </p:cNvSpPr>
          <p:nvPr>
            <p:ph type="subTitle" idx="1"/>
          </p:nvPr>
        </p:nvSpPr>
        <p:spPr>
          <a:xfrm>
            <a:off x="104675" y="3421550"/>
            <a:ext cx="4235700" cy="1432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Discussion with Diane Martin Music Lead at Lord Deramores and </a:t>
            </a:r>
            <a:endParaRPr sz="2000"/>
          </a:p>
          <a:p>
            <a:pPr marL="0" lvl="0" indent="0" algn="l" rtl="0">
              <a:spcBef>
                <a:spcPts val="0"/>
              </a:spcBef>
              <a:spcAft>
                <a:spcPts val="0"/>
              </a:spcAft>
              <a:buSzPts val="1882"/>
              <a:buNone/>
            </a:pPr>
            <a:r>
              <a:rPr lang="en-GB" sz="2000"/>
              <a:t>Haxby Road Primary Academy </a:t>
            </a:r>
            <a:endParaRPr sz="1900"/>
          </a:p>
        </p:txBody>
      </p:sp>
      <p:pic>
        <p:nvPicPr>
          <p:cNvPr id="317" name="Google Shape;317;g3233b7958a7_0_0">
            <a:hlinkClick r:id="rId3"/>
          </p:cNvPr>
          <p:cNvPicPr preferRelativeResize="0"/>
          <p:nvPr/>
        </p:nvPicPr>
        <p:blipFill>
          <a:blip r:embed="rId4">
            <a:alphaModFix/>
          </a:blip>
          <a:stretch>
            <a:fillRect/>
          </a:stretch>
        </p:blipFill>
        <p:spPr>
          <a:xfrm>
            <a:off x="4012401" y="152400"/>
            <a:ext cx="4969650" cy="332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a4e9c64114_1_52"/>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23" name="Google Shape;323;g2a4e9c64114_1_52"/>
          <p:cNvSpPr txBox="1">
            <a:spLocks noGrp="1"/>
          </p:cNvSpPr>
          <p:nvPr>
            <p:ph type="subTitle" idx="1"/>
          </p:nvPr>
        </p:nvSpPr>
        <p:spPr>
          <a:xfrm>
            <a:off x="62638" y="389615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pic>
        <p:nvPicPr>
          <p:cNvPr id="324" name="Google Shape;324;g2a4e9c64114_1_52"/>
          <p:cNvPicPr preferRelativeResize="0"/>
          <p:nvPr/>
        </p:nvPicPr>
        <p:blipFill>
          <a:blip r:embed="rId3">
            <a:alphaModFix/>
          </a:blip>
          <a:stretch>
            <a:fillRect/>
          </a:stretch>
        </p:blipFill>
        <p:spPr>
          <a:xfrm>
            <a:off x="379925" y="250675"/>
            <a:ext cx="8210173" cy="3402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a4e9c64114_1_97"/>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30" name="Google Shape;330;g2a4e9c64114_1_97"/>
          <p:cNvSpPr txBox="1">
            <a:spLocks noGrp="1"/>
          </p:cNvSpPr>
          <p:nvPr>
            <p:ph type="subTitle" idx="1"/>
          </p:nvPr>
        </p:nvSpPr>
        <p:spPr>
          <a:xfrm>
            <a:off x="62638" y="3896150"/>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pic>
        <p:nvPicPr>
          <p:cNvPr id="331" name="Google Shape;331;g2a4e9c64114_1_97"/>
          <p:cNvPicPr preferRelativeResize="0"/>
          <p:nvPr/>
        </p:nvPicPr>
        <p:blipFill>
          <a:blip r:embed="rId3">
            <a:alphaModFix/>
          </a:blip>
          <a:stretch>
            <a:fillRect/>
          </a:stretch>
        </p:blipFill>
        <p:spPr>
          <a:xfrm>
            <a:off x="152400" y="265125"/>
            <a:ext cx="8839198" cy="34108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a4e9c64114_1_105"/>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37" name="Google Shape;337;g2a4e9c64114_1_105"/>
          <p:cNvSpPr txBox="1">
            <a:spLocks noGrp="1"/>
          </p:cNvSpPr>
          <p:nvPr>
            <p:ph type="subTitle" idx="1"/>
          </p:nvPr>
        </p:nvSpPr>
        <p:spPr>
          <a:xfrm>
            <a:off x="62638" y="3520375"/>
            <a:ext cx="3295200" cy="115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2000"/>
              <a:t>What does an outstanding Music curriculum look like in a primary school?</a:t>
            </a:r>
            <a:endParaRPr sz="20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38" name="Google Shape;338;g2a4e9c64114_1_105"/>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39" name="Google Shape;339;g2a4e9c64114_1_105"/>
          <p:cNvPicPr preferRelativeResize="0"/>
          <p:nvPr/>
        </p:nvPicPr>
        <p:blipFill>
          <a:blip r:embed="rId4">
            <a:alphaModFix/>
          </a:blip>
          <a:stretch>
            <a:fillRect/>
          </a:stretch>
        </p:blipFill>
        <p:spPr>
          <a:xfrm>
            <a:off x="3483125" y="1552150"/>
            <a:ext cx="5585846" cy="3591352"/>
          </a:xfrm>
          <a:prstGeom prst="rect">
            <a:avLst/>
          </a:prstGeom>
          <a:noFill/>
          <a:ln>
            <a:noFill/>
          </a:ln>
        </p:spPr>
      </p:pic>
      <p:pic>
        <p:nvPicPr>
          <p:cNvPr id="340" name="Google Shape;340;g2a4e9c64114_1_105"/>
          <p:cNvPicPr preferRelativeResize="0"/>
          <p:nvPr/>
        </p:nvPicPr>
        <p:blipFill rotWithShape="1">
          <a:blip r:embed="rId5">
            <a:alphaModFix/>
          </a:blip>
          <a:srcRect t="53192" b="5487"/>
          <a:stretch/>
        </p:blipFill>
        <p:spPr>
          <a:xfrm>
            <a:off x="177050" y="146125"/>
            <a:ext cx="8210173" cy="1406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a4e9c64114_1_114"/>
          <p:cNvSpPr txBox="1"/>
          <p:nvPr/>
        </p:nvSpPr>
        <p:spPr>
          <a:xfrm>
            <a:off x="4806725" y="4185950"/>
            <a:ext cx="3580500"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sp>
        <p:nvSpPr>
          <p:cNvPr id="346" name="Google Shape;346;g2a4e9c64114_1_114"/>
          <p:cNvSpPr txBox="1">
            <a:spLocks noGrp="1"/>
          </p:cNvSpPr>
          <p:nvPr>
            <p:ph type="subTitle" idx="1"/>
          </p:nvPr>
        </p:nvSpPr>
        <p:spPr>
          <a:xfrm>
            <a:off x="87675" y="2843975"/>
            <a:ext cx="1695300" cy="20289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SzPts val="1882"/>
              <a:buNone/>
            </a:pPr>
            <a:r>
              <a:rPr lang="en-GB" sz="1700"/>
              <a:t>What does an outstanding Music curriculum look like in a primary school?</a:t>
            </a:r>
            <a:endParaRPr sz="17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a:p>
            <a:pPr marL="0" lvl="0" indent="0" algn="l" rtl="0">
              <a:lnSpc>
                <a:spcPct val="100000"/>
              </a:lnSpc>
              <a:spcBef>
                <a:spcPts val="0"/>
              </a:spcBef>
              <a:spcAft>
                <a:spcPts val="0"/>
              </a:spcAft>
              <a:buSzPts val="1882"/>
              <a:buNone/>
            </a:pPr>
            <a:endParaRPr sz="1900"/>
          </a:p>
        </p:txBody>
      </p:sp>
      <p:sp>
        <p:nvSpPr>
          <p:cNvPr id="347" name="Google Shape;347;g2a4e9c64114_1_114"/>
          <p:cNvSpPr txBox="1"/>
          <p:nvPr/>
        </p:nvSpPr>
        <p:spPr>
          <a:xfrm>
            <a:off x="6182600" y="4321850"/>
            <a:ext cx="2340000" cy="44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u="sng">
                <a:solidFill>
                  <a:schemeClr val="hlink"/>
                </a:solidFill>
                <a:latin typeface="Nunito"/>
                <a:ea typeface="Nunito"/>
                <a:cs typeface="Nunito"/>
                <a:sym typeface="Nunito"/>
                <a:hlinkClick r:id="rId3"/>
              </a:rPr>
              <a:t>Link to Deep Dive Questions</a:t>
            </a:r>
            <a:endParaRPr sz="1300">
              <a:solidFill>
                <a:schemeClr val="lt1"/>
              </a:solidFill>
              <a:latin typeface="Nunito"/>
              <a:ea typeface="Nunito"/>
              <a:cs typeface="Nunito"/>
              <a:sym typeface="Nunito"/>
            </a:endParaRPr>
          </a:p>
        </p:txBody>
      </p:sp>
      <p:pic>
        <p:nvPicPr>
          <p:cNvPr id="348" name="Google Shape;348;g2a4e9c64114_1_114"/>
          <p:cNvPicPr preferRelativeResize="0"/>
          <p:nvPr/>
        </p:nvPicPr>
        <p:blipFill rotWithShape="1">
          <a:blip r:embed="rId4">
            <a:alphaModFix/>
          </a:blip>
          <a:srcRect t="53192" b="5487"/>
          <a:stretch/>
        </p:blipFill>
        <p:spPr>
          <a:xfrm>
            <a:off x="177050" y="146125"/>
            <a:ext cx="8210173" cy="1406024"/>
          </a:xfrm>
          <a:prstGeom prst="rect">
            <a:avLst/>
          </a:prstGeom>
          <a:noFill/>
          <a:ln>
            <a:noFill/>
          </a:ln>
        </p:spPr>
      </p:pic>
      <p:pic>
        <p:nvPicPr>
          <p:cNvPr id="349" name="Google Shape;349;g2a4e9c64114_1_114"/>
          <p:cNvPicPr preferRelativeResize="0"/>
          <p:nvPr/>
        </p:nvPicPr>
        <p:blipFill>
          <a:blip r:embed="rId5">
            <a:alphaModFix/>
          </a:blip>
          <a:stretch>
            <a:fillRect/>
          </a:stretch>
        </p:blipFill>
        <p:spPr>
          <a:xfrm>
            <a:off x="1895600" y="1778575"/>
            <a:ext cx="7023426" cy="27990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Macintosh PowerPoint</Application>
  <PresentationFormat>On-screen Show (16:9)</PresentationFormat>
  <Paragraphs>111</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Nunito</vt:lpstr>
      <vt:lpstr>Calibri</vt:lpstr>
      <vt:lpstr>Maven Pro</vt:lpstr>
      <vt:lpstr>Arial</vt:lpstr>
      <vt:lpstr>Momentum</vt:lpstr>
      <vt:lpstr>Primary Music Meet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this Why Now? Online Curriculum planning:</vt:lpstr>
      <vt:lpstr>Why this Why Now? Online Curriculum planning:</vt:lpstr>
      <vt:lpstr>Why this Why Now - Online Curriculum planning:</vt:lpstr>
      <vt:lpstr>Why this Why Now - Online Curriculum planning:</vt:lpstr>
      <vt:lpstr>Why this Why Now - Online Curriculum planning:</vt:lpstr>
      <vt:lpstr>Why this Why Now - Online Curriculum planning:</vt:lpstr>
      <vt:lpstr>Why this Why Now - Online Curriculum planning:</vt:lpstr>
      <vt:lpstr>Primary Music Meet Up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Joanne Yau</cp:lastModifiedBy>
  <cp:revision>1</cp:revision>
  <dcterms:modified xsi:type="dcterms:W3CDTF">2025-01-16T09:37:12Z</dcterms:modified>
</cp:coreProperties>
</file>